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98" r:id="rId85"/>
    <p:sldId id="399" r:id="rId86"/>
    <p:sldId id="400" r:id="rId87"/>
    <p:sldId id="401" r:id="rId88"/>
    <p:sldId id="402" r:id="rId89"/>
    <p:sldId id="403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0526" y="265478"/>
            <a:ext cx="10855960" cy="177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0" b="0" i="0">
                <a:solidFill>
                  <a:schemeClr val="tx1"/>
                </a:solidFill>
                <a:latin typeface="72 Light"/>
                <a:cs typeface="72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0" b="0" i="0">
                <a:solidFill>
                  <a:schemeClr val="tx1"/>
                </a:solidFill>
                <a:latin typeface="72 Light"/>
                <a:cs typeface="72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72 Light"/>
                <a:cs typeface="72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0" b="0" i="0">
                <a:solidFill>
                  <a:schemeClr val="tx1"/>
                </a:solidFill>
                <a:latin typeface="72 Light"/>
                <a:cs typeface="72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0" b="0" i="0">
                <a:solidFill>
                  <a:schemeClr val="tx1"/>
                </a:solidFill>
                <a:latin typeface="72 Light"/>
                <a:cs typeface="72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4127" y="221505"/>
            <a:ext cx="10643745" cy="2780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0" b="0" i="0">
                <a:solidFill>
                  <a:schemeClr val="tx1"/>
                </a:solidFill>
                <a:latin typeface="72 Light"/>
                <a:cs typeface="72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41830" y="2232365"/>
            <a:ext cx="9308465" cy="13804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72 Light"/>
                <a:cs typeface="72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414" y="168655"/>
            <a:ext cx="8830310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0" b="0" spc="-5" dirty="0">
                <a:latin typeface="72 Light"/>
                <a:cs typeface="72 Light"/>
              </a:rPr>
              <a:t>G</a:t>
            </a:r>
            <a:r>
              <a:rPr sz="13500" b="0" spc="5" dirty="0">
                <a:latin typeface="72 Light"/>
                <a:cs typeface="72 Light"/>
              </a:rPr>
              <a:t>U</a:t>
            </a:r>
            <a:r>
              <a:rPr sz="13500" b="0" spc="-5" dirty="0">
                <a:latin typeface="72 Light"/>
                <a:cs typeface="72 Light"/>
              </a:rPr>
              <a:t>ER</a:t>
            </a:r>
            <a:r>
              <a:rPr sz="13500" b="0" spc="-15" dirty="0">
                <a:latin typeface="72 Light"/>
                <a:cs typeface="72 Light"/>
              </a:rPr>
              <a:t>N</a:t>
            </a:r>
            <a:r>
              <a:rPr sz="13500" b="0" spc="-5" dirty="0">
                <a:latin typeface="72 Light"/>
                <a:cs typeface="72 Light"/>
              </a:rPr>
              <a:t>SEY</a:t>
            </a:r>
            <a:endParaRPr sz="13500">
              <a:latin typeface="72 Light"/>
              <a:cs typeface="72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1214" y="2198623"/>
            <a:ext cx="10508615" cy="1169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505"/>
              </a:lnSpc>
              <a:spcBef>
                <a:spcPts val="95"/>
              </a:spcBef>
            </a:pPr>
            <a:r>
              <a:rPr sz="4000" b="0" spc="-5" dirty="0">
                <a:latin typeface="72 Light"/>
                <a:cs typeface="72 Light"/>
              </a:rPr>
              <a:t>Le Mare De Carteret High </a:t>
            </a:r>
            <a:r>
              <a:rPr sz="4000" b="0" spc="-10" dirty="0">
                <a:latin typeface="72 Light"/>
                <a:cs typeface="72 Light"/>
              </a:rPr>
              <a:t>School </a:t>
            </a:r>
            <a:r>
              <a:rPr sz="4000" b="0" spc="-5" dirty="0">
                <a:latin typeface="72 Light"/>
                <a:cs typeface="72 Light"/>
              </a:rPr>
              <a:t>- year 7 </a:t>
            </a:r>
            <a:r>
              <a:rPr sz="4000" b="0" spc="-10" dirty="0">
                <a:latin typeface="72 Light"/>
                <a:cs typeface="72 Light"/>
              </a:rPr>
              <a:t>and</a:t>
            </a:r>
            <a:r>
              <a:rPr sz="4000" b="0" spc="55" dirty="0">
                <a:latin typeface="72 Light"/>
                <a:cs typeface="72 Light"/>
              </a:rPr>
              <a:t> </a:t>
            </a:r>
            <a:r>
              <a:rPr sz="4000" b="0" spc="-5" dirty="0">
                <a:latin typeface="72 Light"/>
                <a:cs typeface="72 Light"/>
              </a:rPr>
              <a:t>8</a:t>
            </a:r>
            <a:endParaRPr sz="4000">
              <a:latin typeface="72 Light"/>
              <a:cs typeface="72 Light"/>
            </a:endParaRPr>
          </a:p>
          <a:p>
            <a:pPr algn="ctr">
              <a:lnSpc>
                <a:spcPts val="4505"/>
              </a:lnSpc>
            </a:pPr>
            <a:r>
              <a:rPr sz="4000" b="0" spc="-5" dirty="0">
                <a:latin typeface="72 Light"/>
                <a:cs typeface="72 Light"/>
              </a:rPr>
              <a:t>+ M </a:t>
            </a:r>
            <a:r>
              <a:rPr sz="4000" b="0" spc="-10" dirty="0">
                <a:latin typeface="72 Light"/>
                <a:cs typeface="72 Light"/>
              </a:rPr>
              <a:t>Cook </a:t>
            </a:r>
            <a:r>
              <a:rPr sz="4000" b="0" spc="-5" dirty="0">
                <a:latin typeface="72 Light"/>
                <a:cs typeface="72 Light"/>
              </a:rPr>
              <a:t>– Ladies </a:t>
            </a:r>
            <a:r>
              <a:rPr sz="4000" b="0" spc="-10" dirty="0">
                <a:latin typeface="72 Light"/>
                <a:cs typeface="72 Light"/>
              </a:rPr>
              <a:t>College </a:t>
            </a:r>
            <a:r>
              <a:rPr sz="4000" b="0" spc="-5" dirty="0">
                <a:latin typeface="72 Light"/>
                <a:cs typeface="72 Light"/>
              </a:rPr>
              <a:t>(aged</a:t>
            </a:r>
            <a:r>
              <a:rPr sz="4000" b="0" spc="75" dirty="0">
                <a:latin typeface="72 Light"/>
                <a:cs typeface="72 Light"/>
              </a:rPr>
              <a:t> </a:t>
            </a:r>
            <a:r>
              <a:rPr sz="4000" b="0" spc="-10" dirty="0">
                <a:latin typeface="72 Light"/>
                <a:cs typeface="72 Light"/>
              </a:rPr>
              <a:t>12)</a:t>
            </a:r>
            <a:endParaRPr sz="4000">
              <a:latin typeface="72 Light"/>
              <a:cs typeface="72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45991" y="3502152"/>
            <a:ext cx="4700015" cy="313486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8760" y="263652"/>
            <a:ext cx="9454895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6023" y="551688"/>
            <a:ext cx="8759951" cy="5897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9123" y="0"/>
            <a:ext cx="487375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6556" y="0"/>
            <a:ext cx="481888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3028" y="0"/>
            <a:ext cx="4885943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0" y="0"/>
            <a:ext cx="48767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2516" y="617219"/>
            <a:ext cx="8506967" cy="5593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483" y="358140"/>
            <a:ext cx="9019031" cy="6141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2120" y="327659"/>
            <a:ext cx="8747759" cy="62026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1211" y="0"/>
            <a:ext cx="498957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678" y="524870"/>
            <a:ext cx="10215245" cy="41859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49225" marR="142240" indent="-635" algn="ctr">
              <a:lnSpc>
                <a:spcPts val="3240"/>
              </a:lnSpc>
              <a:spcBef>
                <a:spcPts val="505"/>
              </a:spcBef>
            </a:pPr>
            <a:r>
              <a:rPr sz="3000" b="0" spc="-5" dirty="0">
                <a:latin typeface="Calibri Light"/>
                <a:cs typeface="Calibri Light"/>
              </a:rPr>
              <a:t>The Island </a:t>
            </a:r>
            <a:r>
              <a:rPr sz="3000" b="0" dirty="0">
                <a:latin typeface="Calibri Light"/>
                <a:cs typeface="Calibri Light"/>
              </a:rPr>
              <a:t>Games </a:t>
            </a:r>
            <a:r>
              <a:rPr sz="3000" b="0" spc="-30" dirty="0">
                <a:latin typeface="Calibri Light"/>
                <a:cs typeface="Calibri Light"/>
              </a:rPr>
              <a:t>Postcard </a:t>
            </a:r>
            <a:r>
              <a:rPr sz="3000" b="0" spc="-5" dirty="0">
                <a:latin typeface="Calibri Light"/>
                <a:cs typeface="Calibri Light"/>
              </a:rPr>
              <a:t>Competition </a:t>
            </a:r>
            <a:r>
              <a:rPr sz="3000" b="0" spc="-15" dirty="0">
                <a:latin typeface="Calibri Light"/>
                <a:cs typeface="Calibri Light"/>
              </a:rPr>
              <a:t>was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opportunity </a:t>
            </a:r>
            <a:r>
              <a:rPr sz="3000" b="0" spc="-15" dirty="0">
                <a:latin typeface="Calibri Light"/>
                <a:cs typeface="Calibri Light"/>
              </a:rPr>
              <a:t>to  </a:t>
            </a:r>
            <a:r>
              <a:rPr sz="3000" b="0" spc="-10" dirty="0">
                <a:latin typeface="Calibri Light"/>
                <a:cs typeface="Calibri Light"/>
              </a:rPr>
              <a:t>allow </a:t>
            </a:r>
            <a:r>
              <a:rPr sz="3000" b="0" spc="-5" dirty="0">
                <a:latin typeface="Calibri Light"/>
                <a:cs typeface="Calibri Light"/>
              </a:rPr>
              <a:t>the </a:t>
            </a:r>
            <a:r>
              <a:rPr sz="3000" b="0" spc="-10" dirty="0">
                <a:latin typeface="Calibri Light"/>
                <a:cs typeface="Calibri Light"/>
              </a:rPr>
              <a:t>young </a:t>
            </a:r>
            <a:r>
              <a:rPr sz="3000" b="0" spc="-5" dirty="0">
                <a:latin typeface="Calibri Light"/>
                <a:cs typeface="Calibri Light"/>
              </a:rPr>
              <a:t>people </a:t>
            </a:r>
            <a:r>
              <a:rPr sz="3000" b="0" spc="-15" dirty="0">
                <a:latin typeface="Calibri Light"/>
                <a:cs typeface="Calibri Light"/>
              </a:rPr>
              <a:t>across </a:t>
            </a:r>
            <a:r>
              <a:rPr sz="3000" b="0" spc="-5" dirty="0">
                <a:latin typeface="Calibri Light"/>
                <a:cs typeface="Calibri Light"/>
              </a:rPr>
              <a:t>our Islands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spc="-5" dirty="0">
                <a:latin typeface="Calibri Light"/>
                <a:cs typeface="Calibri Light"/>
              </a:rPr>
              <a:t>show </a:t>
            </a:r>
            <a:r>
              <a:rPr sz="3000" b="0" spc="-10" dirty="0">
                <a:latin typeface="Calibri Light"/>
                <a:cs typeface="Calibri Light"/>
              </a:rPr>
              <a:t>how </a:t>
            </a:r>
            <a:r>
              <a:rPr sz="3000" b="0" spc="-5" dirty="0">
                <a:latin typeface="Calibri Light"/>
                <a:cs typeface="Calibri Light"/>
              </a:rPr>
              <a:t>they saw  their </a:t>
            </a:r>
            <a:r>
              <a:rPr sz="3000" b="0" dirty="0">
                <a:latin typeface="Calibri Light"/>
                <a:cs typeface="Calibri Light"/>
              </a:rPr>
              <a:t>homes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dirty="0">
                <a:latin typeface="Calibri Light"/>
                <a:cs typeface="Calibri Light"/>
              </a:rPr>
              <a:t>a </a:t>
            </a:r>
            <a:r>
              <a:rPr sz="3000" b="0" spc="-25" dirty="0">
                <a:latin typeface="Calibri Light"/>
                <a:cs typeface="Calibri Light"/>
              </a:rPr>
              <a:t>postcard </a:t>
            </a:r>
            <a:r>
              <a:rPr sz="3000" b="0" spc="-20" dirty="0">
                <a:latin typeface="Calibri Light"/>
                <a:cs typeface="Calibri Light"/>
              </a:rPr>
              <a:t>format. </a:t>
            </a: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saw </a:t>
            </a:r>
            <a:r>
              <a:rPr sz="3000" b="0" spc="-10" dirty="0">
                <a:latin typeface="Calibri Light"/>
                <a:cs typeface="Calibri Light"/>
              </a:rPr>
              <a:t>over </a:t>
            </a:r>
            <a:r>
              <a:rPr sz="3000" b="0" dirty="0">
                <a:latin typeface="Calibri Light"/>
                <a:cs typeface="Calibri Light"/>
              </a:rPr>
              <a:t>120 </a:t>
            </a:r>
            <a:r>
              <a:rPr sz="3000" b="0" spc="-5" dirty="0">
                <a:latin typeface="Calibri Light"/>
                <a:cs typeface="Calibri Light"/>
              </a:rPr>
              <a:t>entries  </a:t>
            </a:r>
            <a:r>
              <a:rPr sz="3000" b="0" spc="-10" dirty="0">
                <a:latin typeface="Calibri Light"/>
                <a:cs typeface="Calibri Light"/>
              </a:rPr>
              <a:t>received,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spc="-5" dirty="0">
                <a:latin typeface="Calibri Light"/>
                <a:cs typeface="Calibri Light"/>
              </a:rPr>
              <a:t>this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5" dirty="0">
                <a:latin typeface="Calibri Light"/>
                <a:cs typeface="Calibri Light"/>
              </a:rPr>
              <a:t>chosen </a:t>
            </a:r>
            <a:r>
              <a:rPr sz="3000" b="0" dirty="0">
                <a:latin typeface="Calibri Light"/>
                <a:cs typeface="Calibri Light"/>
              </a:rPr>
              <a:t>9 </a:t>
            </a:r>
            <a:r>
              <a:rPr sz="3000" b="0" spc="-20" dirty="0">
                <a:latin typeface="Calibri Light"/>
                <a:cs typeface="Calibri Light"/>
              </a:rPr>
              <a:t>postcards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be </a:t>
            </a:r>
            <a:r>
              <a:rPr sz="3000" b="0" spc="-10" dirty="0">
                <a:latin typeface="Calibri Light"/>
                <a:cs typeface="Calibri Light"/>
              </a:rPr>
              <a:t>printed 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5" dirty="0">
                <a:latin typeface="Calibri Light"/>
                <a:cs typeface="Calibri Light"/>
              </a:rPr>
              <a:t>will </a:t>
            </a:r>
            <a:r>
              <a:rPr sz="3000" b="0" dirty="0">
                <a:latin typeface="Calibri Light"/>
                <a:cs typeface="Calibri Light"/>
              </a:rPr>
              <a:t>be used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send </a:t>
            </a:r>
            <a:r>
              <a:rPr sz="3000" b="0" spc="-5" dirty="0">
                <a:latin typeface="Calibri Light"/>
                <a:cs typeface="Calibri Light"/>
              </a:rPr>
              <a:t>messages of </a:t>
            </a:r>
            <a:r>
              <a:rPr sz="3000" b="0" spc="-10" dirty="0">
                <a:latin typeface="Calibri Light"/>
                <a:cs typeface="Calibri Light"/>
              </a:rPr>
              <a:t>well </a:t>
            </a:r>
            <a:r>
              <a:rPr sz="3000" b="0" dirty="0">
                <a:latin typeface="Calibri Light"/>
                <a:cs typeface="Calibri Light"/>
              </a:rPr>
              <a:t>wishes.</a:t>
            </a:r>
            <a:endParaRPr sz="3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Calibri Light"/>
              <a:cs typeface="Calibri Light"/>
            </a:endParaRPr>
          </a:p>
          <a:p>
            <a:pPr marL="12700" marR="5080" indent="-1905" algn="ctr">
              <a:lnSpc>
                <a:spcPts val="3240"/>
              </a:lnSpc>
            </a:pP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hope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5" dirty="0">
                <a:latin typeface="Calibri Light"/>
                <a:cs typeface="Calibri Light"/>
              </a:rPr>
              <a:t>enjoy viewing all the entries compiled </a:t>
            </a:r>
            <a:r>
              <a:rPr sz="3000" b="0" spc="-10" dirty="0">
                <a:latin typeface="Calibri Light"/>
                <a:cs typeface="Calibri Light"/>
              </a:rPr>
              <a:t>together </a:t>
            </a:r>
            <a:r>
              <a:rPr sz="3000" b="0" spc="-20" dirty="0">
                <a:latin typeface="Calibri Light"/>
                <a:cs typeface="Calibri Light"/>
              </a:rPr>
              <a:t>from 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0" dirty="0">
                <a:latin typeface="Calibri Light"/>
                <a:cs typeface="Calibri Light"/>
              </a:rPr>
              <a:t>that took </a:t>
            </a:r>
            <a:r>
              <a:rPr sz="3000" b="0" spc="-5" dirty="0">
                <a:latin typeface="Calibri Light"/>
                <a:cs typeface="Calibri Light"/>
              </a:rPr>
              <a:t>part. Thank </a:t>
            </a:r>
            <a:r>
              <a:rPr sz="3000" b="0" spc="-15" dirty="0">
                <a:latin typeface="Calibri Light"/>
                <a:cs typeface="Calibri Light"/>
              </a:rPr>
              <a:t>you to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15" dirty="0">
                <a:latin typeface="Calibri Light"/>
                <a:cs typeface="Calibri Light"/>
              </a:rPr>
              <a:t>person </a:t>
            </a:r>
            <a:r>
              <a:rPr sz="3000" b="0" dirty="0">
                <a:latin typeface="Calibri Light"/>
                <a:cs typeface="Calibri Light"/>
              </a:rPr>
              <a:t>who  </a:t>
            </a:r>
            <a:r>
              <a:rPr sz="3000" b="0" spc="-10" dirty="0">
                <a:latin typeface="Calibri Light"/>
                <a:cs typeface="Calibri Light"/>
              </a:rPr>
              <a:t>submitted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entry </a:t>
            </a:r>
            <a:r>
              <a:rPr sz="3000" b="0" dirty="0">
                <a:latin typeface="Calibri Light"/>
                <a:cs typeface="Calibri Light"/>
              </a:rPr>
              <a:t>–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10" dirty="0">
                <a:latin typeface="Calibri Light"/>
                <a:cs typeface="Calibri Light"/>
              </a:rPr>
              <a:t>given </a:t>
            </a:r>
            <a:r>
              <a:rPr sz="3000" b="0" dirty="0">
                <a:latin typeface="Calibri Light"/>
                <a:cs typeface="Calibri Light"/>
              </a:rPr>
              <a:t>us a </a:t>
            </a:r>
            <a:r>
              <a:rPr sz="3000" b="0" spc="-20" dirty="0">
                <a:latin typeface="Calibri Light"/>
                <a:cs typeface="Calibri Light"/>
              </a:rPr>
              <a:t>fantastic </a:t>
            </a:r>
            <a:r>
              <a:rPr sz="3000" b="0" spc="-10" dirty="0">
                <a:latin typeface="Calibri Light"/>
                <a:cs typeface="Calibri Light"/>
              </a:rPr>
              <a:t>insight </a:t>
            </a:r>
            <a:r>
              <a:rPr sz="3000" b="0" spc="-15" dirty="0">
                <a:latin typeface="Calibri Light"/>
                <a:cs typeface="Calibri Light"/>
              </a:rPr>
              <a:t>into your 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5" dirty="0">
                <a:latin typeface="Calibri Light"/>
                <a:cs typeface="Calibri Light"/>
              </a:rPr>
              <a:t>to share </a:t>
            </a:r>
            <a:r>
              <a:rPr sz="3000" b="0" spc="-5" dirty="0">
                <a:latin typeface="Calibri Light"/>
                <a:cs typeface="Calibri Light"/>
              </a:rPr>
              <a:t>with our </a:t>
            </a:r>
            <a:r>
              <a:rPr sz="3000" b="0" spc="-20" dirty="0">
                <a:latin typeface="Calibri Light"/>
                <a:cs typeface="Calibri Light"/>
              </a:rPr>
              <a:t>fellow</a:t>
            </a:r>
            <a:r>
              <a:rPr sz="3000" b="0" spc="4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Islanders.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5779" y="4831079"/>
            <a:ext cx="3520439" cy="18531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944"/>
              </a:lnSpc>
              <a:spcBef>
                <a:spcPts val="100"/>
              </a:spcBef>
            </a:pPr>
            <a:r>
              <a:rPr spc="-5" dirty="0"/>
              <a:t>SARK</a:t>
            </a:r>
          </a:p>
          <a:p>
            <a:pPr algn="ctr">
              <a:lnSpc>
                <a:spcPts val="5745"/>
              </a:lnSpc>
            </a:pPr>
            <a:r>
              <a:rPr sz="5000" dirty="0"/>
              <a:t>Sark School</a:t>
            </a:r>
            <a:r>
              <a:rPr sz="5000" spc="-95" dirty="0"/>
              <a:t> </a:t>
            </a:r>
            <a:r>
              <a:rPr sz="5000" spc="-5" dirty="0"/>
              <a:t>students</a:t>
            </a:r>
            <a:endParaRPr sz="5000"/>
          </a:p>
        </p:txBody>
      </p:sp>
      <p:sp>
        <p:nvSpPr>
          <p:cNvPr id="3" name="object 3"/>
          <p:cNvSpPr/>
          <p:nvPr/>
        </p:nvSpPr>
        <p:spPr>
          <a:xfrm>
            <a:off x="3343655" y="3236976"/>
            <a:ext cx="5504687" cy="33070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5396" y="536448"/>
            <a:ext cx="8141207" cy="5785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5979" y="627888"/>
            <a:ext cx="7940039" cy="5602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1823" y="736091"/>
            <a:ext cx="7388351" cy="5385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5668" y="717804"/>
            <a:ext cx="8360663" cy="5422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7127" y="545591"/>
            <a:ext cx="7857743" cy="5766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1155" y="723900"/>
            <a:ext cx="7409687" cy="5410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5683" y="900683"/>
            <a:ext cx="6580619" cy="5056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0927" y="332231"/>
            <a:ext cx="8010131" cy="5955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678" y="524870"/>
            <a:ext cx="10215245" cy="41859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49225" marR="142240" indent="-635" algn="ctr">
              <a:lnSpc>
                <a:spcPts val="3240"/>
              </a:lnSpc>
              <a:spcBef>
                <a:spcPts val="505"/>
              </a:spcBef>
            </a:pPr>
            <a:r>
              <a:rPr sz="3000" b="0" spc="-5" dirty="0">
                <a:latin typeface="Calibri Light"/>
                <a:cs typeface="Calibri Light"/>
              </a:rPr>
              <a:t>The Island </a:t>
            </a:r>
            <a:r>
              <a:rPr sz="3000" b="0" dirty="0">
                <a:latin typeface="Calibri Light"/>
                <a:cs typeface="Calibri Light"/>
              </a:rPr>
              <a:t>Games </a:t>
            </a:r>
            <a:r>
              <a:rPr sz="3000" b="0" spc="-30" dirty="0">
                <a:latin typeface="Calibri Light"/>
                <a:cs typeface="Calibri Light"/>
              </a:rPr>
              <a:t>Postcard </a:t>
            </a:r>
            <a:r>
              <a:rPr sz="3000" b="0" spc="-5" dirty="0">
                <a:latin typeface="Calibri Light"/>
                <a:cs typeface="Calibri Light"/>
              </a:rPr>
              <a:t>Competition </a:t>
            </a:r>
            <a:r>
              <a:rPr sz="3000" b="0" spc="-15" dirty="0">
                <a:latin typeface="Calibri Light"/>
                <a:cs typeface="Calibri Light"/>
              </a:rPr>
              <a:t>was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opportunity </a:t>
            </a:r>
            <a:r>
              <a:rPr sz="3000" b="0" spc="-15" dirty="0">
                <a:latin typeface="Calibri Light"/>
                <a:cs typeface="Calibri Light"/>
              </a:rPr>
              <a:t>to  </a:t>
            </a:r>
            <a:r>
              <a:rPr sz="3000" b="0" spc="-10" dirty="0">
                <a:latin typeface="Calibri Light"/>
                <a:cs typeface="Calibri Light"/>
              </a:rPr>
              <a:t>allow </a:t>
            </a:r>
            <a:r>
              <a:rPr sz="3000" b="0" spc="-5" dirty="0">
                <a:latin typeface="Calibri Light"/>
                <a:cs typeface="Calibri Light"/>
              </a:rPr>
              <a:t>the </a:t>
            </a:r>
            <a:r>
              <a:rPr sz="3000" b="0" spc="-10" dirty="0">
                <a:latin typeface="Calibri Light"/>
                <a:cs typeface="Calibri Light"/>
              </a:rPr>
              <a:t>young </a:t>
            </a:r>
            <a:r>
              <a:rPr sz="3000" b="0" spc="-5" dirty="0">
                <a:latin typeface="Calibri Light"/>
                <a:cs typeface="Calibri Light"/>
              </a:rPr>
              <a:t>people </a:t>
            </a:r>
            <a:r>
              <a:rPr sz="3000" b="0" spc="-15" dirty="0">
                <a:latin typeface="Calibri Light"/>
                <a:cs typeface="Calibri Light"/>
              </a:rPr>
              <a:t>across </a:t>
            </a:r>
            <a:r>
              <a:rPr sz="3000" b="0" spc="-5" dirty="0">
                <a:latin typeface="Calibri Light"/>
                <a:cs typeface="Calibri Light"/>
              </a:rPr>
              <a:t>our Islands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spc="-5" dirty="0">
                <a:latin typeface="Calibri Light"/>
                <a:cs typeface="Calibri Light"/>
              </a:rPr>
              <a:t>show </a:t>
            </a:r>
            <a:r>
              <a:rPr sz="3000" b="0" spc="-10" dirty="0">
                <a:latin typeface="Calibri Light"/>
                <a:cs typeface="Calibri Light"/>
              </a:rPr>
              <a:t>how </a:t>
            </a:r>
            <a:r>
              <a:rPr sz="3000" b="0" spc="-5" dirty="0">
                <a:latin typeface="Calibri Light"/>
                <a:cs typeface="Calibri Light"/>
              </a:rPr>
              <a:t>they saw  their </a:t>
            </a:r>
            <a:r>
              <a:rPr sz="3000" b="0" dirty="0">
                <a:latin typeface="Calibri Light"/>
                <a:cs typeface="Calibri Light"/>
              </a:rPr>
              <a:t>homes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dirty="0">
                <a:latin typeface="Calibri Light"/>
                <a:cs typeface="Calibri Light"/>
              </a:rPr>
              <a:t>a </a:t>
            </a:r>
            <a:r>
              <a:rPr sz="3000" b="0" spc="-25" dirty="0">
                <a:latin typeface="Calibri Light"/>
                <a:cs typeface="Calibri Light"/>
              </a:rPr>
              <a:t>postcard </a:t>
            </a:r>
            <a:r>
              <a:rPr sz="3000" b="0" spc="-20" dirty="0">
                <a:latin typeface="Calibri Light"/>
                <a:cs typeface="Calibri Light"/>
              </a:rPr>
              <a:t>format. </a:t>
            </a: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saw </a:t>
            </a:r>
            <a:r>
              <a:rPr sz="3000" b="0" spc="-10" dirty="0">
                <a:latin typeface="Calibri Light"/>
                <a:cs typeface="Calibri Light"/>
              </a:rPr>
              <a:t>over </a:t>
            </a:r>
            <a:r>
              <a:rPr sz="3000" b="0" dirty="0">
                <a:latin typeface="Calibri Light"/>
                <a:cs typeface="Calibri Light"/>
              </a:rPr>
              <a:t>120 </a:t>
            </a:r>
            <a:r>
              <a:rPr sz="3000" b="0" spc="-5" dirty="0">
                <a:latin typeface="Calibri Light"/>
                <a:cs typeface="Calibri Light"/>
              </a:rPr>
              <a:t>entries  </a:t>
            </a:r>
            <a:r>
              <a:rPr sz="3000" b="0" spc="-10" dirty="0">
                <a:latin typeface="Calibri Light"/>
                <a:cs typeface="Calibri Light"/>
              </a:rPr>
              <a:t>received,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spc="-5" dirty="0">
                <a:latin typeface="Calibri Light"/>
                <a:cs typeface="Calibri Light"/>
              </a:rPr>
              <a:t>this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5" dirty="0">
                <a:latin typeface="Calibri Light"/>
                <a:cs typeface="Calibri Light"/>
              </a:rPr>
              <a:t>chosen </a:t>
            </a:r>
            <a:r>
              <a:rPr sz="3000" b="0" dirty="0">
                <a:latin typeface="Calibri Light"/>
                <a:cs typeface="Calibri Light"/>
              </a:rPr>
              <a:t>9 </a:t>
            </a:r>
            <a:r>
              <a:rPr sz="3000" b="0" spc="-20" dirty="0">
                <a:latin typeface="Calibri Light"/>
                <a:cs typeface="Calibri Light"/>
              </a:rPr>
              <a:t>postcards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be </a:t>
            </a:r>
            <a:r>
              <a:rPr sz="3000" b="0" spc="-10" dirty="0">
                <a:latin typeface="Calibri Light"/>
                <a:cs typeface="Calibri Light"/>
              </a:rPr>
              <a:t>printed 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5" dirty="0">
                <a:latin typeface="Calibri Light"/>
                <a:cs typeface="Calibri Light"/>
              </a:rPr>
              <a:t>will </a:t>
            </a:r>
            <a:r>
              <a:rPr sz="3000" b="0" dirty="0">
                <a:latin typeface="Calibri Light"/>
                <a:cs typeface="Calibri Light"/>
              </a:rPr>
              <a:t>be used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send </a:t>
            </a:r>
            <a:r>
              <a:rPr sz="3000" b="0" spc="-5" dirty="0">
                <a:latin typeface="Calibri Light"/>
                <a:cs typeface="Calibri Light"/>
              </a:rPr>
              <a:t>messages of </a:t>
            </a:r>
            <a:r>
              <a:rPr sz="3000" b="0" spc="-10" dirty="0">
                <a:latin typeface="Calibri Light"/>
                <a:cs typeface="Calibri Light"/>
              </a:rPr>
              <a:t>well </a:t>
            </a:r>
            <a:r>
              <a:rPr sz="3000" b="0" dirty="0">
                <a:latin typeface="Calibri Light"/>
                <a:cs typeface="Calibri Light"/>
              </a:rPr>
              <a:t>wishes.</a:t>
            </a:r>
            <a:endParaRPr sz="3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Calibri Light"/>
              <a:cs typeface="Calibri Light"/>
            </a:endParaRPr>
          </a:p>
          <a:p>
            <a:pPr marL="12700" marR="5080" indent="-1905" algn="ctr">
              <a:lnSpc>
                <a:spcPts val="3240"/>
              </a:lnSpc>
            </a:pP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hope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5" dirty="0">
                <a:latin typeface="Calibri Light"/>
                <a:cs typeface="Calibri Light"/>
              </a:rPr>
              <a:t>enjoy viewing all the entries compiled </a:t>
            </a:r>
            <a:r>
              <a:rPr sz="3000" b="0" spc="-10" dirty="0">
                <a:latin typeface="Calibri Light"/>
                <a:cs typeface="Calibri Light"/>
              </a:rPr>
              <a:t>together </a:t>
            </a:r>
            <a:r>
              <a:rPr sz="3000" b="0" spc="-20" dirty="0">
                <a:latin typeface="Calibri Light"/>
                <a:cs typeface="Calibri Light"/>
              </a:rPr>
              <a:t>from 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0" dirty="0">
                <a:latin typeface="Calibri Light"/>
                <a:cs typeface="Calibri Light"/>
              </a:rPr>
              <a:t>that took </a:t>
            </a:r>
            <a:r>
              <a:rPr sz="3000" b="0" spc="-5" dirty="0">
                <a:latin typeface="Calibri Light"/>
                <a:cs typeface="Calibri Light"/>
              </a:rPr>
              <a:t>part. Thank </a:t>
            </a:r>
            <a:r>
              <a:rPr sz="3000" b="0" spc="-15" dirty="0">
                <a:latin typeface="Calibri Light"/>
                <a:cs typeface="Calibri Light"/>
              </a:rPr>
              <a:t>you to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15" dirty="0">
                <a:latin typeface="Calibri Light"/>
                <a:cs typeface="Calibri Light"/>
              </a:rPr>
              <a:t>person </a:t>
            </a:r>
            <a:r>
              <a:rPr sz="3000" b="0" dirty="0">
                <a:latin typeface="Calibri Light"/>
                <a:cs typeface="Calibri Light"/>
              </a:rPr>
              <a:t>who  </a:t>
            </a:r>
            <a:r>
              <a:rPr sz="3000" b="0" spc="-10" dirty="0">
                <a:latin typeface="Calibri Light"/>
                <a:cs typeface="Calibri Light"/>
              </a:rPr>
              <a:t>submitted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entry </a:t>
            </a:r>
            <a:r>
              <a:rPr sz="3000" b="0" dirty="0">
                <a:latin typeface="Calibri Light"/>
                <a:cs typeface="Calibri Light"/>
              </a:rPr>
              <a:t>–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10" dirty="0">
                <a:latin typeface="Calibri Light"/>
                <a:cs typeface="Calibri Light"/>
              </a:rPr>
              <a:t>given </a:t>
            </a:r>
            <a:r>
              <a:rPr sz="3000" b="0" dirty="0">
                <a:latin typeface="Calibri Light"/>
                <a:cs typeface="Calibri Light"/>
              </a:rPr>
              <a:t>us a </a:t>
            </a:r>
            <a:r>
              <a:rPr sz="3000" b="0" spc="-20" dirty="0">
                <a:latin typeface="Calibri Light"/>
                <a:cs typeface="Calibri Light"/>
              </a:rPr>
              <a:t>fantastic </a:t>
            </a:r>
            <a:r>
              <a:rPr sz="3000" b="0" spc="-10" dirty="0">
                <a:latin typeface="Calibri Light"/>
                <a:cs typeface="Calibri Light"/>
              </a:rPr>
              <a:t>insight </a:t>
            </a:r>
            <a:r>
              <a:rPr sz="3000" b="0" spc="-15" dirty="0">
                <a:latin typeface="Calibri Light"/>
                <a:cs typeface="Calibri Light"/>
              </a:rPr>
              <a:t>into your 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5" dirty="0">
                <a:latin typeface="Calibri Light"/>
                <a:cs typeface="Calibri Light"/>
              </a:rPr>
              <a:t>to share </a:t>
            </a:r>
            <a:r>
              <a:rPr sz="3000" b="0" spc="-5" dirty="0">
                <a:latin typeface="Calibri Light"/>
                <a:cs typeface="Calibri Light"/>
              </a:rPr>
              <a:t>with our </a:t>
            </a:r>
            <a:r>
              <a:rPr sz="3000" b="0" spc="-20" dirty="0">
                <a:latin typeface="Calibri Light"/>
                <a:cs typeface="Calibri Light"/>
              </a:rPr>
              <a:t>fellow</a:t>
            </a:r>
            <a:r>
              <a:rPr sz="3000" b="0" spc="4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Islanders.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5779" y="4831079"/>
            <a:ext cx="3520439" cy="18531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WESTERN</a:t>
            </a:r>
            <a:r>
              <a:rPr spc="-45" dirty="0"/>
              <a:t> </a:t>
            </a:r>
            <a:r>
              <a:rPr spc="-10" dirty="0"/>
              <a:t>ISLES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5967" y="1944926"/>
            <a:ext cx="7619365" cy="154241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652780" marR="5080" indent="-640715">
              <a:lnSpc>
                <a:spcPts val="5940"/>
              </a:lnSpc>
              <a:spcBef>
                <a:spcPts val="350"/>
              </a:spcBef>
            </a:pPr>
            <a:r>
              <a:rPr sz="5000" b="0" dirty="0">
                <a:latin typeface="72 Light"/>
                <a:cs typeface="72 Light"/>
              </a:rPr>
              <a:t>Stornoway </a:t>
            </a:r>
            <a:r>
              <a:rPr sz="5000" b="0" spc="-5" dirty="0">
                <a:latin typeface="72 Light"/>
                <a:cs typeface="72 Light"/>
              </a:rPr>
              <a:t>Primary </a:t>
            </a:r>
            <a:r>
              <a:rPr sz="5000" b="0" dirty="0">
                <a:latin typeface="72 Light"/>
                <a:cs typeface="72 Light"/>
              </a:rPr>
              <a:t>– </a:t>
            </a:r>
            <a:r>
              <a:rPr sz="5000" b="0" spc="-5" dirty="0">
                <a:latin typeface="72 Light"/>
                <a:cs typeface="72 Light"/>
              </a:rPr>
              <a:t>year </a:t>
            </a:r>
            <a:r>
              <a:rPr sz="5000" b="0" dirty="0">
                <a:latin typeface="72 Light"/>
                <a:cs typeface="72 Light"/>
              </a:rPr>
              <a:t>7  D MacAlpine – age</a:t>
            </a:r>
            <a:r>
              <a:rPr sz="5000" b="0" spc="-55" dirty="0">
                <a:latin typeface="72 Light"/>
                <a:cs typeface="72 Light"/>
              </a:rPr>
              <a:t> </a:t>
            </a:r>
            <a:r>
              <a:rPr sz="5000" b="0" spc="-5" dirty="0">
                <a:latin typeface="72 Light"/>
                <a:cs typeface="72 Light"/>
              </a:rPr>
              <a:t>12</a:t>
            </a:r>
            <a:endParaRPr sz="5000">
              <a:latin typeface="72 Light"/>
              <a:cs typeface="72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3923" y="3745991"/>
            <a:ext cx="4264151" cy="2843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8295" y="762000"/>
            <a:ext cx="7455408" cy="5333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9151" y="787908"/>
            <a:ext cx="7473695" cy="52821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1344" y="787908"/>
            <a:ext cx="7449299" cy="52821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2200" y="797052"/>
            <a:ext cx="7467599" cy="5263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7439" y="806196"/>
            <a:ext cx="7437119" cy="5245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7439" y="800100"/>
            <a:ext cx="7437119" cy="5257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2455" y="614172"/>
            <a:ext cx="9467088" cy="5946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520" y="894588"/>
            <a:ext cx="7110971" cy="5068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0696" y="864108"/>
            <a:ext cx="7150607" cy="512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3744" y="809244"/>
            <a:ext cx="7144511" cy="5239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2888" y="920496"/>
            <a:ext cx="7126223" cy="5017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9839" y="821436"/>
            <a:ext cx="7132319" cy="5215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9840" y="891540"/>
            <a:ext cx="7132319" cy="5074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4744" y="1095755"/>
            <a:ext cx="6382511" cy="4666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8795" y="844296"/>
            <a:ext cx="7074407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4555" y="1161288"/>
            <a:ext cx="6342888" cy="4535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5060" y="533400"/>
            <a:ext cx="7421879" cy="5414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0696" y="1046988"/>
            <a:ext cx="7150607" cy="476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0695" y="841247"/>
            <a:ext cx="7150607" cy="51755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9840" y="864108"/>
            <a:ext cx="7132319" cy="512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520" y="905255"/>
            <a:ext cx="7110971" cy="5047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9651" y="902208"/>
            <a:ext cx="7092683" cy="5053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7836" y="853440"/>
            <a:ext cx="7196327" cy="5151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9651" y="888492"/>
            <a:ext cx="7092683" cy="5081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7939" y="864108"/>
            <a:ext cx="7056119" cy="512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748" y="885444"/>
            <a:ext cx="7080503" cy="5087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3555" y="1019555"/>
            <a:ext cx="7104887" cy="4818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2" y="263652"/>
            <a:ext cx="9877043" cy="59466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2" y="263652"/>
            <a:ext cx="9877043" cy="59466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4547" y="184404"/>
            <a:ext cx="3906011" cy="648919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678" y="524870"/>
            <a:ext cx="10215245" cy="41859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49225" marR="142240" indent="-635" algn="ctr">
              <a:lnSpc>
                <a:spcPts val="3240"/>
              </a:lnSpc>
              <a:spcBef>
                <a:spcPts val="505"/>
              </a:spcBef>
            </a:pPr>
            <a:r>
              <a:rPr sz="3000" b="0" spc="-5" dirty="0">
                <a:latin typeface="Calibri Light"/>
                <a:cs typeface="Calibri Light"/>
              </a:rPr>
              <a:t>The Island </a:t>
            </a:r>
            <a:r>
              <a:rPr sz="3000" b="0" dirty="0">
                <a:latin typeface="Calibri Light"/>
                <a:cs typeface="Calibri Light"/>
              </a:rPr>
              <a:t>Games </a:t>
            </a:r>
            <a:r>
              <a:rPr sz="3000" b="0" spc="-30" dirty="0">
                <a:latin typeface="Calibri Light"/>
                <a:cs typeface="Calibri Light"/>
              </a:rPr>
              <a:t>Postcard </a:t>
            </a:r>
            <a:r>
              <a:rPr sz="3000" b="0" spc="-5" dirty="0">
                <a:latin typeface="Calibri Light"/>
                <a:cs typeface="Calibri Light"/>
              </a:rPr>
              <a:t>Competition </a:t>
            </a:r>
            <a:r>
              <a:rPr sz="3000" b="0" spc="-15" dirty="0">
                <a:latin typeface="Calibri Light"/>
                <a:cs typeface="Calibri Light"/>
              </a:rPr>
              <a:t>was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opportunity </a:t>
            </a:r>
            <a:r>
              <a:rPr sz="3000" b="0" spc="-15" dirty="0">
                <a:latin typeface="Calibri Light"/>
                <a:cs typeface="Calibri Light"/>
              </a:rPr>
              <a:t>to  </a:t>
            </a:r>
            <a:r>
              <a:rPr sz="3000" b="0" spc="-10" dirty="0">
                <a:latin typeface="Calibri Light"/>
                <a:cs typeface="Calibri Light"/>
              </a:rPr>
              <a:t>allow </a:t>
            </a:r>
            <a:r>
              <a:rPr sz="3000" b="0" spc="-5" dirty="0">
                <a:latin typeface="Calibri Light"/>
                <a:cs typeface="Calibri Light"/>
              </a:rPr>
              <a:t>the </a:t>
            </a:r>
            <a:r>
              <a:rPr sz="3000" b="0" spc="-10" dirty="0">
                <a:latin typeface="Calibri Light"/>
                <a:cs typeface="Calibri Light"/>
              </a:rPr>
              <a:t>young </a:t>
            </a:r>
            <a:r>
              <a:rPr sz="3000" b="0" spc="-5" dirty="0">
                <a:latin typeface="Calibri Light"/>
                <a:cs typeface="Calibri Light"/>
              </a:rPr>
              <a:t>people </a:t>
            </a:r>
            <a:r>
              <a:rPr sz="3000" b="0" spc="-15" dirty="0">
                <a:latin typeface="Calibri Light"/>
                <a:cs typeface="Calibri Light"/>
              </a:rPr>
              <a:t>across </a:t>
            </a:r>
            <a:r>
              <a:rPr sz="3000" b="0" spc="-5" dirty="0">
                <a:latin typeface="Calibri Light"/>
                <a:cs typeface="Calibri Light"/>
              </a:rPr>
              <a:t>our Islands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spc="-5" dirty="0">
                <a:latin typeface="Calibri Light"/>
                <a:cs typeface="Calibri Light"/>
              </a:rPr>
              <a:t>show </a:t>
            </a:r>
            <a:r>
              <a:rPr sz="3000" b="0" spc="-10" dirty="0">
                <a:latin typeface="Calibri Light"/>
                <a:cs typeface="Calibri Light"/>
              </a:rPr>
              <a:t>how </a:t>
            </a:r>
            <a:r>
              <a:rPr sz="3000" b="0" spc="-5" dirty="0">
                <a:latin typeface="Calibri Light"/>
                <a:cs typeface="Calibri Light"/>
              </a:rPr>
              <a:t>they saw  their </a:t>
            </a:r>
            <a:r>
              <a:rPr sz="3000" b="0" dirty="0">
                <a:latin typeface="Calibri Light"/>
                <a:cs typeface="Calibri Light"/>
              </a:rPr>
              <a:t>homes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dirty="0">
                <a:latin typeface="Calibri Light"/>
                <a:cs typeface="Calibri Light"/>
              </a:rPr>
              <a:t>a </a:t>
            </a:r>
            <a:r>
              <a:rPr sz="3000" b="0" spc="-25" dirty="0">
                <a:latin typeface="Calibri Light"/>
                <a:cs typeface="Calibri Light"/>
              </a:rPr>
              <a:t>postcard </a:t>
            </a:r>
            <a:r>
              <a:rPr sz="3000" b="0" spc="-20" dirty="0">
                <a:latin typeface="Calibri Light"/>
                <a:cs typeface="Calibri Light"/>
              </a:rPr>
              <a:t>format. </a:t>
            </a: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saw </a:t>
            </a:r>
            <a:r>
              <a:rPr sz="3000" b="0" spc="-10" dirty="0">
                <a:latin typeface="Calibri Light"/>
                <a:cs typeface="Calibri Light"/>
              </a:rPr>
              <a:t>over </a:t>
            </a:r>
            <a:r>
              <a:rPr sz="3000" b="0" dirty="0">
                <a:latin typeface="Calibri Light"/>
                <a:cs typeface="Calibri Light"/>
              </a:rPr>
              <a:t>120 </a:t>
            </a:r>
            <a:r>
              <a:rPr sz="3000" b="0" spc="-5" dirty="0">
                <a:latin typeface="Calibri Light"/>
                <a:cs typeface="Calibri Light"/>
              </a:rPr>
              <a:t>entries  </a:t>
            </a:r>
            <a:r>
              <a:rPr sz="3000" b="0" spc="-10" dirty="0">
                <a:latin typeface="Calibri Light"/>
                <a:cs typeface="Calibri Light"/>
              </a:rPr>
              <a:t>received,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spc="-5" dirty="0">
                <a:latin typeface="Calibri Light"/>
                <a:cs typeface="Calibri Light"/>
              </a:rPr>
              <a:t>this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5" dirty="0">
                <a:latin typeface="Calibri Light"/>
                <a:cs typeface="Calibri Light"/>
              </a:rPr>
              <a:t>chosen </a:t>
            </a:r>
            <a:r>
              <a:rPr sz="3000" b="0" dirty="0">
                <a:latin typeface="Calibri Light"/>
                <a:cs typeface="Calibri Light"/>
              </a:rPr>
              <a:t>9 </a:t>
            </a:r>
            <a:r>
              <a:rPr sz="3000" b="0" spc="-20" dirty="0">
                <a:latin typeface="Calibri Light"/>
                <a:cs typeface="Calibri Light"/>
              </a:rPr>
              <a:t>postcards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be </a:t>
            </a:r>
            <a:r>
              <a:rPr sz="3000" b="0" spc="-10" dirty="0">
                <a:latin typeface="Calibri Light"/>
                <a:cs typeface="Calibri Light"/>
              </a:rPr>
              <a:t>printed 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5" dirty="0">
                <a:latin typeface="Calibri Light"/>
                <a:cs typeface="Calibri Light"/>
              </a:rPr>
              <a:t>will </a:t>
            </a:r>
            <a:r>
              <a:rPr sz="3000" b="0" dirty="0">
                <a:latin typeface="Calibri Light"/>
                <a:cs typeface="Calibri Light"/>
              </a:rPr>
              <a:t>be used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send </a:t>
            </a:r>
            <a:r>
              <a:rPr sz="3000" b="0" spc="-5" dirty="0">
                <a:latin typeface="Calibri Light"/>
                <a:cs typeface="Calibri Light"/>
              </a:rPr>
              <a:t>messages of </a:t>
            </a:r>
            <a:r>
              <a:rPr sz="3000" b="0" spc="-10" dirty="0">
                <a:latin typeface="Calibri Light"/>
                <a:cs typeface="Calibri Light"/>
              </a:rPr>
              <a:t>well </a:t>
            </a:r>
            <a:r>
              <a:rPr sz="3000" b="0" dirty="0">
                <a:latin typeface="Calibri Light"/>
                <a:cs typeface="Calibri Light"/>
              </a:rPr>
              <a:t>wishes.</a:t>
            </a:r>
            <a:endParaRPr sz="3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Calibri Light"/>
              <a:cs typeface="Calibri Light"/>
            </a:endParaRPr>
          </a:p>
          <a:p>
            <a:pPr marL="12700" marR="5080" indent="-1905" algn="ctr">
              <a:lnSpc>
                <a:spcPts val="3240"/>
              </a:lnSpc>
            </a:pP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hope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5" dirty="0">
                <a:latin typeface="Calibri Light"/>
                <a:cs typeface="Calibri Light"/>
              </a:rPr>
              <a:t>enjoy viewing all the entries compiled </a:t>
            </a:r>
            <a:r>
              <a:rPr sz="3000" b="0" spc="-10" dirty="0">
                <a:latin typeface="Calibri Light"/>
                <a:cs typeface="Calibri Light"/>
              </a:rPr>
              <a:t>together </a:t>
            </a:r>
            <a:r>
              <a:rPr sz="3000" b="0" spc="-20" dirty="0">
                <a:latin typeface="Calibri Light"/>
                <a:cs typeface="Calibri Light"/>
              </a:rPr>
              <a:t>from 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0" dirty="0">
                <a:latin typeface="Calibri Light"/>
                <a:cs typeface="Calibri Light"/>
              </a:rPr>
              <a:t>that took </a:t>
            </a:r>
            <a:r>
              <a:rPr sz="3000" b="0" spc="-5" dirty="0">
                <a:latin typeface="Calibri Light"/>
                <a:cs typeface="Calibri Light"/>
              </a:rPr>
              <a:t>part. Thank </a:t>
            </a:r>
            <a:r>
              <a:rPr sz="3000" b="0" spc="-15" dirty="0">
                <a:latin typeface="Calibri Light"/>
                <a:cs typeface="Calibri Light"/>
              </a:rPr>
              <a:t>you to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15" dirty="0">
                <a:latin typeface="Calibri Light"/>
                <a:cs typeface="Calibri Light"/>
              </a:rPr>
              <a:t>person </a:t>
            </a:r>
            <a:r>
              <a:rPr sz="3000" b="0" dirty="0">
                <a:latin typeface="Calibri Light"/>
                <a:cs typeface="Calibri Light"/>
              </a:rPr>
              <a:t>who  </a:t>
            </a:r>
            <a:r>
              <a:rPr sz="3000" b="0" spc="-10" dirty="0">
                <a:latin typeface="Calibri Light"/>
                <a:cs typeface="Calibri Light"/>
              </a:rPr>
              <a:t>submitted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entry </a:t>
            </a:r>
            <a:r>
              <a:rPr sz="3000" b="0" dirty="0">
                <a:latin typeface="Calibri Light"/>
                <a:cs typeface="Calibri Light"/>
              </a:rPr>
              <a:t>–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10" dirty="0">
                <a:latin typeface="Calibri Light"/>
                <a:cs typeface="Calibri Light"/>
              </a:rPr>
              <a:t>given </a:t>
            </a:r>
            <a:r>
              <a:rPr sz="3000" b="0" dirty="0">
                <a:latin typeface="Calibri Light"/>
                <a:cs typeface="Calibri Light"/>
              </a:rPr>
              <a:t>us a </a:t>
            </a:r>
            <a:r>
              <a:rPr sz="3000" b="0" spc="-20" dirty="0">
                <a:latin typeface="Calibri Light"/>
                <a:cs typeface="Calibri Light"/>
              </a:rPr>
              <a:t>fantastic </a:t>
            </a:r>
            <a:r>
              <a:rPr sz="3000" b="0" spc="-10" dirty="0">
                <a:latin typeface="Calibri Light"/>
                <a:cs typeface="Calibri Light"/>
              </a:rPr>
              <a:t>insight </a:t>
            </a:r>
            <a:r>
              <a:rPr sz="3000" b="0" spc="-15" dirty="0">
                <a:latin typeface="Calibri Light"/>
                <a:cs typeface="Calibri Light"/>
              </a:rPr>
              <a:t>into your 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5" dirty="0">
                <a:latin typeface="Calibri Light"/>
                <a:cs typeface="Calibri Light"/>
              </a:rPr>
              <a:t>to share </a:t>
            </a:r>
            <a:r>
              <a:rPr sz="3000" b="0" spc="-5" dirty="0">
                <a:latin typeface="Calibri Light"/>
                <a:cs typeface="Calibri Light"/>
              </a:rPr>
              <a:t>with our </a:t>
            </a:r>
            <a:r>
              <a:rPr sz="3000" b="0" spc="-20" dirty="0">
                <a:latin typeface="Calibri Light"/>
                <a:cs typeface="Calibri Light"/>
              </a:rPr>
              <a:t>fellow</a:t>
            </a:r>
            <a:r>
              <a:rPr sz="3000" b="0" spc="4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Islanders.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5779" y="4831079"/>
            <a:ext cx="3520439" cy="18531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60620" y="355092"/>
            <a:ext cx="3701795" cy="614780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2" y="263652"/>
            <a:ext cx="9877031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5884" y="240792"/>
            <a:ext cx="3991355" cy="6144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2" y="263652"/>
            <a:ext cx="9877043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3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944"/>
              </a:lnSpc>
              <a:spcBef>
                <a:spcPts val="100"/>
              </a:spcBef>
            </a:pPr>
            <a:r>
              <a:rPr spc="-5" dirty="0"/>
              <a:t>GIBRALTAR</a:t>
            </a:r>
          </a:p>
          <a:p>
            <a:pPr algn="ctr">
              <a:lnSpc>
                <a:spcPts val="5745"/>
              </a:lnSpc>
            </a:pPr>
            <a:r>
              <a:rPr sz="5000" dirty="0"/>
              <a:t>Gibraltar Middle School – </a:t>
            </a:r>
            <a:r>
              <a:rPr sz="5000" spc="-5" dirty="0"/>
              <a:t>year </a:t>
            </a:r>
            <a:r>
              <a:rPr sz="5000" dirty="0"/>
              <a:t>5 and</a:t>
            </a:r>
            <a:r>
              <a:rPr sz="5000" spc="-75" dirty="0"/>
              <a:t> </a:t>
            </a:r>
            <a:r>
              <a:rPr sz="5000" dirty="0"/>
              <a:t>6</a:t>
            </a:r>
            <a:endParaRPr sz="5000"/>
          </a:p>
        </p:txBody>
      </p:sp>
      <p:sp>
        <p:nvSpPr>
          <p:cNvPr id="3" name="object 3"/>
          <p:cNvSpPr/>
          <p:nvPr/>
        </p:nvSpPr>
        <p:spPr>
          <a:xfrm>
            <a:off x="3048000" y="3429000"/>
            <a:ext cx="6096000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2" y="263652"/>
            <a:ext cx="9877043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8716" y="519683"/>
            <a:ext cx="8354567" cy="56906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18203" y="353568"/>
            <a:ext cx="4966715" cy="6150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7692" y="455676"/>
            <a:ext cx="7976615" cy="5946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6207" y="455676"/>
            <a:ext cx="7339583" cy="594663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6751" y="455676"/>
            <a:ext cx="7778483" cy="5946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31" cy="59466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9383" y="384048"/>
            <a:ext cx="8333231" cy="6065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3539" y="347472"/>
            <a:ext cx="8884907" cy="61630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2" y="263652"/>
            <a:ext cx="9877043" cy="59466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9864" y="455676"/>
            <a:ext cx="8272259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3684" y="455676"/>
            <a:ext cx="8104631" cy="59466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3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2396" y="263652"/>
            <a:ext cx="10563362" cy="5937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678" y="524870"/>
            <a:ext cx="10215245" cy="41859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49225" marR="142240" indent="-635" algn="ctr">
              <a:lnSpc>
                <a:spcPts val="3240"/>
              </a:lnSpc>
              <a:spcBef>
                <a:spcPts val="505"/>
              </a:spcBef>
            </a:pPr>
            <a:r>
              <a:rPr sz="3000" b="0" spc="-5" dirty="0">
                <a:latin typeface="Calibri Light"/>
                <a:cs typeface="Calibri Light"/>
              </a:rPr>
              <a:t>The Island </a:t>
            </a:r>
            <a:r>
              <a:rPr sz="3000" b="0" dirty="0">
                <a:latin typeface="Calibri Light"/>
                <a:cs typeface="Calibri Light"/>
              </a:rPr>
              <a:t>Games </a:t>
            </a:r>
            <a:r>
              <a:rPr sz="3000" b="0" spc="-30" dirty="0">
                <a:latin typeface="Calibri Light"/>
                <a:cs typeface="Calibri Light"/>
              </a:rPr>
              <a:t>Postcard </a:t>
            </a:r>
            <a:r>
              <a:rPr sz="3000" b="0" spc="-5" dirty="0">
                <a:latin typeface="Calibri Light"/>
                <a:cs typeface="Calibri Light"/>
              </a:rPr>
              <a:t>Competition </a:t>
            </a:r>
            <a:r>
              <a:rPr sz="3000" b="0" spc="-15" dirty="0">
                <a:latin typeface="Calibri Light"/>
                <a:cs typeface="Calibri Light"/>
              </a:rPr>
              <a:t>was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opportunity </a:t>
            </a:r>
            <a:r>
              <a:rPr sz="3000" b="0" spc="-15" dirty="0">
                <a:latin typeface="Calibri Light"/>
                <a:cs typeface="Calibri Light"/>
              </a:rPr>
              <a:t>to  </a:t>
            </a:r>
            <a:r>
              <a:rPr sz="3000" b="0" spc="-10" dirty="0">
                <a:latin typeface="Calibri Light"/>
                <a:cs typeface="Calibri Light"/>
              </a:rPr>
              <a:t>allow </a:t>
            </a:r>
            <a:r>
              <a:rPr sz="3000" b="0" spc="-5" dirty="0">
                <a:latin typeface="Calibri Light"/>
                <a:cs typeface="Calibri Light"/>
              </a:rPr>
              <a:t>the </a:t>
            </a:r>
            <a:r>
              <a:rPr sz="3000" b="0" spc="-10" dirty="0">
                <a:latin typeface="Calibri Light"/>
                <a:cs typeface="Calibri Light"/>
              </a:rPr>
              <a:t>young </a:t>
            </a:r>
            <a:r>
              <a:rPr sz="3000" b="0" spc="-5" dirty="0">
                <a:latin typeface="Calibri Light"/>
                <a:cs typeface="Calibri Light"/>
              </a:rPr>
              <a:t>people </a:t>
            </a:r>
            <a:r>
              <a:rPr sz="3000" b="0" spc="-15" dirty="0">
                <a:latin typeface="Calibri Light"/>
                <a:cs typeface="Calibri Light"/>
              </a:rPr>
              <a:t>across </a:t>
            </a:r>
            <a:r>
              <a:rPr sz="3000" b="0" spc="-5" dirty="0">
                <a:latin typeface="Calibri Light"/>
                <a:cs typeface="Calibri Light"/>
              </a:rPr>
              <a:t>our Islands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spc="-5" dirty="0">
                <a:latin typeface="Calibri Light"/>
                <a:cs typeface="Calibri Light"/>
              </a:rPr>
              <a:t>show </a:t>
            </a:r>
            <a:r>
              <a:rPr sz="3000" b="0" spc="-10" dirty="0">
                <a:latin typeface="Calibri Light"/>
                <a:cs typeface="Calibri Light"/>
              </a:rPr>
              <a:t>how </a:t>
            </a:r>
            <a:r>
              <a:rPr sz="3000" b="0" spc="-5" dirty="0">
                <a:latin typeface="Calibri Light"/>
                <a:cs typeface="Calibri Light"/>
              </a:rPr>
              <a:t>they saw  their </a:t>
            </a:r>
            <a:r>
              <a:rPr sz="3000" b="0" dirty="0">
                <a:latin typeface="Calibri Light"/>
                <a:cs typeface="Calibri Light"/>
              </a:rPr>
              <a:t>homes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dirty="0">
                <a:latin typeface="Calibri Light"/>
                <a:cs typeface="Calibri Light"/>
              </a:rPr>
              <a:t>a </a:t>
            </a:r>
            <a:r>
              <a:rPr sz="3000" b="0" spc="-25" dirty="0">
                <a:latin typeface="Calibri Light"/>
                <a:cs typeface="Calibri Light"/>
              </a:rPr>
              <a:t>postcard </a:t>
            </a:r>
            <a:r>
              <a:rPr sz="3000" b="0" spc="-20" dirty="0">
                <a:latin typeface="Calibri Light"/>
                <a:cs typeface="Calibri Light"/>
              </a:rPr>
              <a:t>format. </a:t>
            </a: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saw </a:t>
            </a:r>
            <a:r>
              <a:rPr sz="3000" b="0" spc="-10" dirty="0">
                <a:latin typeface="Calibri Light"/>
                <a:cs typeface="Calibri Light"/>
              </a:rPr>
              <a:t>over </a:t>
            </a:r>
            <a:r>
              <a:rPr sz="3000" b="0" dirty="0">
                <a:latin typeface="Calibri Light"/>
                <a:cs typeface="Calibri Light"/>
              </a:rPr>
              <a:t>120 </a:t>
            </a:r>
            <a:r>
              <a:rPr sz="3000" b="0" spc="-5" dirty="0">
                <a:latin typeface="Calibri Light"/>
                <a:cs typeface="Calibri Light"/>
              </a:rPr>
              <a:t>entries  </a:t>
            </a:r>
            <a:r>
              <a:rPr sz="3000" b="0" spc="-10" dirty="0">
                <a:latin typeface="Calibri Light"/>
                <a:cs typeface="Calibri Light"/>
              </a:rPr>
              <a:t>received,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spc="-5" dirty="0">
                <a:latin typeface="Calibri Light"/>
                <a:cs typeface="Calibri Light"/>
              </a:rPr>
              <a:t>this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5" dirty="0">
                <a:latin typeface="Calibri Light"/>
                <a:cs typeface="Calibri Light"/>
              </a:rPr>
              <a:t>chosen </a:t>
            </a:r>
            <a:r>
              <a:rPr sz="3000" b="0" dirty="0">
                <a:latin typeface="Calibri Light"/>
                <a:cs typeface="Calibri Light"/>
              </a:rPr>
              <a:t>9 </a:t>
            </a:r>
            <a:r>
              <a:rPr sz="3000" b="0" spc="-20" dirty="0">
                <a:latin typeface="Calibri Light"/>
                <a:cs typeface="Calibri Light"/>
              </a:rPr>
              <a:t>postcards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be </a:t>
            </a:r>
            <a:r>
              <a:rPr sz="3000" b="0" spc="-10" dirty="0">
                <a:latin typeface="Calibri Light"/>
                <a:cs typeface="Calibri Light"/>
              </a:rPr>
              <a:t>printed 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5" dirty="0">
                <a:latin typeface="Calibri Light"/>
                <a:cs typeface="Calibri Light"/>
              </a:rPr>
              <a:t>will </a:t>
            </a:r>
            <a:r>
              <a:rPr sz="3000" b="0" dirty="0">
                <a:latin typeface="Calibri Light"/>
                <a:cs typeface="Calibri Light"/>
              </a:rPr>
              <a:t>be used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send </a:t>
            </a:r>
            <a:r>
              <a:rPr sz="3000" b="0" spc="-5" dirty="0">
                <a:latin typeface="Calibri Light"/>
                <a:cs typeface="Calibri Light"/>
              </a:rPr>
              <a:t>messages of </a:t>
            </a:r>
            <a:r>
              <a:rPr sz="3000" b="0" spc="-10" dirty="0">
                <a:latin typeface="Calibri Light"/>
                <a:cs typeface="Calibri Light"/>
              </a:rPr>
              <a:t>well </a:t>
            </a:r>
            <a:r>
              <a:rPr sz="3000" b="0" dirty="0">
                <a:latin typeface="Calibri Light"/>
                <a:cs typeface="Calibri Light"/>
              </a:rPr>
              <a:t>wishes.</a:t>
            </a:r>
            <a:endParaRPr sz="3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Calibri Light"/>
              <a:cs typeface="Calibri Light"/>
            </a:endParaRPr>
          </a:p>
          <a:p>
            <a:pPr marL="12700" marR="5080" indent="-1905" algn="ctr">
              <a:lnSpc>
                <a:spcPts val="3240"/>
              </a:lnSpc>
            </a:pP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hope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5" dirty="0">
                <a:latin typeface="Calibri Light"/>
                <a:cs typeface="Calibri Light"/>
              </a:rPr>
              <a:t>enjoy viewing all the entries compiled </a:t>
            </a:r>
            <a:r>
              <a:rPr sz="3000" b="0" spc="-10" dirty="0">
                <a:latin typeface="Calibri Light"/>
                <a:cs typeface="Calibri Light"/>
              </a:rPr>
              <a:t>together </a:t>
            </a:r>
            <a:r>
              <a:rPr sz="3000" b="0" spc="-20" dirty="0">
                <a:latin typeface="Calibri Light"/>
                <a:cs typeface="Calibri Light"/>
              </a:rPr>
              <a:t>from 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0" dirty="0">
                <a:latin typeface="Calibri Light"/>
                <a:cs typeface="Calibri Light"/>
              </a:rPr>
              <a:t>that took </a:t>
            </a:r>
            <a:r>
              <a:rPr sz="3000" b="0" spc="-5" dirty="0">
                <a:latin typeface="Calibri Light"/>
                <a:cs typeface="Calibri Light"/>
              </a:rPr>
              <a:t>part. Thank </a:t>
            </a:r>
            <a:r>
              <a:rPr sz="3000" b="0" spc="-15" dirty="0">
                <a:latin typeface="Calibri Light"/>
                <a:cs typeface="Calibri Light"/>
              </a:rPr>
              <a:t>you to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15" dirty="0">
                <a:latin typeface="Calibri Light"/>
                <a:cs typeface="Calibri Light"/>
              </a:rPr>
              <a:t>person </a:t>
            </a:r>
            <a:r>
              <a:rPr sz="3000" b="0" dirty="0">
                <a:latin typeface="Calibri Light"/>
                <a:cs typeface="Calibri Light"/>
              </a:rPr>
              <a:t>who  </a:t>
            </a:r>
            <a:r>
              <a:rPr sz="3000" b="0" spc="-10" dirty="0">
                <a:latin typeface="Calibri Light"/>
                <a:cs typeface="Calibri Light"/>
              </a:rPr>
              <a:t>submitted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entry </a:t>
            </a:r>
            <a:r>
              <a:rPr sz="3000" b="0" dirty="0">
                <a:latin typeface="Calibri Light"/>
                <a:cs typeface="Calibri Light"/>
              </a:rPr>
              <a:t>–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10" dirty="0">
                <a:latin typeface="Calibri Light"/>
                <a:cs typeface="Calibri Light"/>
              </a:rPr>
              <a:t>given </a:t>
            </a:r>
            <a:r>
              <a:rPr sz="3000" b="0" dirty="0">
                <a:latin typeface="Calibri Light"/>
                <a:cs typeface="Calibri Light"/>
              </a:rPr>
              <a:t>us a </a:t>
            </a:r>
            <a:r>
              <a:rPr sz="3000" b="0" spc="-20" dirty="0">
                <a:latin typeface="Calibri Light"/>
                <a:cs typeface="Calibri Light"/>
              </a:rPr>
              <a:t>fantastic </a:t>
            </a:r>
            <a:r>
              <a:rPr sz="3000" b="0" spc="-10" dirty="0">
                <a:latin typeface="Calibri Light"/>
                <a:cs typeface="Calibri Light"/>
              </a:rPr>
              <a:t>insight </a:t>
            </a:r>
            <a:r>
              <a:rPr sz="3000" b="0" spc="-15" dirty="0">
                <a:latin typeface="Calibri Light"/>
                <a:cs typeface="Calibri Light"/>
              </a:rPr>
              <a:t>into your 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5" dirty="0">
                <a:latin typeface="Calibri Light"/>
                <a:cs typeface="Calibri Light"/>
              </a:rPr>
              <a:t>to share </a:t>
            </a:r>
            <a:r>
              <a:rPr sz="3000" b="0" spc="-5" dirty="0">
                <a:latin typeface="Calibri Light"/>
                <a:cs typeface="Calibri Light"/>
              </a:rPr>
              <a:t>with our </a:t>
            </a:r>
            <a:r>
              <a:rPr sz="3000" b="0" spc="-20" dirty="0">
                <a:latin typeface="Calibri Light"/>
                <a:cs typeface="Calibri Light"/>
              </a:rPr>
              <a:t>fellow</a:t>
            </a:r>
            <a:r>
              <a:rPr sz="3000" b="0" spc="4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Islanders.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5779" y="4831079"/>
            <a:ext cx="3520439" cy="18531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3616" y="73986"/>
            <a:ext cx="664400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spc="-5" dirty="0"/>
              <a:t>JERSEY</a:t>
            </a:r>
            <a:endParaRPr sz="150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774700" marR="5080" indent="-762635">
              <a:lnSpc>
                <a:spcPts val="5270"/>
              </a:lnSpc>
              <a:spcBef>
                <a:spcPts val="380"/>
              </a:spcBef>
            </a:pPr>
            <a:r>
              <a:rPr spc="-5" dirty="0"/>
              <a:t>Jèrriais </a:t>
            </a:r>
            <a:r>
              <a:rPr dirty="0"/>
              <a:t>teaching </a:t>
            </a:r>
            <a:r>
              <a:rPr spc="-5" dirty="0"/>
              <a:t>service </a:t>
            </a:r>
            <a:r>
              <a:rPr dirty="0"/>
              <a:t>- </a:t>
            </a:r>
            <a:r>
              <a:rPr spc="-5" dirty="0"/>
              <a:t>years </a:t>
            </a:r>
            <a:r>
              <a:rPr dirty="0"/>
              <a:t>3 </a:t>
            </a:r>
            <a:r>
              <a:rPr spc="-5" dirty="0"/>
              <a:t>to </a:t>
            </a:r>
            <a:r>
              <a:rPr dirty="0"/>
              <a:t>6  </a:t>
            </a:r>
            <a:r>
              <a:rPr spc="-5" dirty="0"/>
              <a:t>Grainville </a:t>
            </a:r>
            <a:r>
              <a:rPr dirty="0"/>
              <a:t>School - </a:t>
            </a:r>
            <a:r>
              <a:rPr spc="-5" dirty="0"/>
              <a:t>year </a:t>
            </a:r>
            <a:r>
              <a:rPr dirty="0"/>
              <a:t>8 and</a:t>
            </a:r>
            <a:r>
              <a:rPr spc="-85" dirty="0"/>
              <a:t> </a:t>
            </a:r>
            <a:r>
              <a:rPr dirty="0"/>
              <a:t>9</a:t>
            </a:r>
          </a:p>
        </p:txBody>
      </p:sp>
      <p:sp>
        <p:nvSpPr>
          <p:cNvPr id="4" name="object 4"/>
          <p:cNvSpPr/>
          <p:nvPr/>
        </p:nvSpPr>
        <p:spPr>
          <a:xfrm>
            <a:off x="3675888" y="3851148"/>
            <a:ext cx="4840223" cy="2904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8963" y="806196"/>
            <a:ext cx="7434071" cy="5245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2147" y="333756"/>
            <a:ext cx="3727703" cy="6190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0520" y="519684"/>
            <a:ext cx="3870960" cy="5690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9468" y="220979"/>
            <a:ext cx="8513051" cy="6416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199" y="323088"/>
            <a:ext cx="8229588" cy="6211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94365" y="6223508"/>
            <a:ext cx="8108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0" dirty="0">
                <a:latin typeface="Calibri"/>
                <a:cs typeface="Calibri"/>
              </a:rPr>
              <a:t>N</a:t>
            </a:r>
            <a:r>
              <a:rPr sz="2500" b="1" spc="-5" dirty="0">
                <a:latin typeface="Calibri"/>
                <a:cs typeface="Calibri"/>
              </a:rPr>
              <a:t>o</a:t>
            </a:r>
            <a:r>
              <a:rPr sz="2500" b="1" dirty="0">
                <a:latin typeface="Calibri"/>
                <a:cs typeface="Calibri"/>
              </a:rPr>
              <a:t>.</a:t>
            </a:r>
            <a:r>
              <a:rPr sz="2500" b="1" spc="-10" dirty="0">
                <a:latin typeface="Calibri"/>
                <a:cs typeface="Calibri"/>
              </a:rPr>
              <a:t>36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74947" y="313943"/>
            <a:ext cx="4642103" cy="6230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94365" y="6223508"/>
            <a:ext cx="8108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0" dirty="0">
                <a:latin typeface="Calibri"/>
                <a:cs typeface="Calibri"/>
              </a:rPr>
              <a:t>N</a:t>
            </a:r>
            <a:r>
              <a:rPr sz="2500" b="1" spc="-5" dirty="0">
                <a:latin typeface="Calibri"/>
                <a:cs typeface="Calibri"/>
              </a:rPr>
              <a:t>o</a:t>
            </a:r>
            <a:r>
              <a:rPr sz="2500" b="1" dirty="0">
                <a:latin typeface="Calibri"/>
                <a:cs typeface="Calibri"/>
              </a:rPr>
              <a:t>.</a:t>
            </a:r>
            <a:r>
              <a:rPr sz="2500" b="1" spc="-10" dirty="0">
                <a:latin typeface="Calibri"/>
                <a:cs typeface="Calibri"/>
              </a:rPr>
              <a:t>37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52472" y="557783"/>
            <a:ext cx="7687055" cy="5742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5908" y="437388"/>
            <a:ext cx="4520183" cy="5983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7607" y="408431"/>
            <a:ext cx="7796783" cy="5801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415" y="443483"/>
            <a:ext cx="4535423" cy="5971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2879" y="504444"/>
            <a:ext cx="4206227" cy="5705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0572" y="338328"/>
            <a:ext cx="7610855" cy="5747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5292" y="455676"/>
            <a:ext cx="8281415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0511" y="501396"/>
            <a:ext cx="8570975" cy="5948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0655" y="573023"/>
            <a:ext cx="7790687" cy="59359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1888" y="339852"/>
            <a:ext cx="7888210" cy="61782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7004" y="397763"/>
            <a:ext cx="8317991" cy="606247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2" y="263652"/>
            <a:ext cx="9877043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3451" y="278891"/>
            <a:ext cx="7245095" cy="6300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1932" y="548640"/>
            <a:ext cx="8708135" cy="530809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0844" y="470916"/>
            <a:ext cx="7830311" cy="591616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3424" y="379475"/>
            <a:ext cx="4645139" cy="607009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5480" y="524256"/>
            <a:ext cx="8321039" cy="580948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678" y="524870"/>
            <a:ext cx="10215245" cy="41859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49225" marR="142240" indent="-635" algn="ctr">
              <a:lnSpc>
                <a:spcPts val="3240"/>
              </a:lnSpc>
              <a:spcBef>
                <a:spcPts val="505"/>
              </a:spcBef>
            </a:pPr>
            <a:r>
              <a:rPr sz="3000" b="0" spc="-5" dirty="0">
                <a:latin typeface="Calibri Light"/>
                <a:cs typeface="Calibri Light"/>
              </a:rPr>
              <a:t>The Island </a:t>
            </a:r>
            <a:r>
              <a:rPr sz="3000" b="0" dirty="0">
                <a:latin typeface="Calibri Light"/>
                <a:cs typeface="Calibri Light"/>
              </a:rPr>
              <a:t>Games </a:t>
            </a:r>
            <a:r>
              <a:rPr sz="3000" b="0" spc="-30" dirty="0">
                <a:latin typeface="Calibri Light"/>
                <a:cs typeface="Calibri Light"/>
              </a:rPr>
              <a:t>Postcard </a:t>
            </a:r>
            <a:r>
              <a:rPr sz="3000" b="0" spc="-5" dirty="0">
                <a:latin typeface="Calibri Light"/>
                <a:cs typeface="Calibri Light"/>
              </a:rPr>
              <a:t>Competition </a:t>
            </a:r>
            <a:r>
              <a:rPr sz="3000" b="0" spc="-15" dirty="0">
                <a:latin typeface="Calibri Light"/>
                <a:cs typeface="Calibri Light"/>
              </a:rPr>
              <a:t>was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opportunity </a:t>
            </a:r>
            <a:r>
              <a:rPr sz="3000" b="0" spc="-15" dirty="0">
                <a:latin typeface="Calibri Light"/>
                <a:cs typeface="Calibri Light"/>
              </a:rPr>
              <a:t>to  </a:t>
            </a:r>
            <a:r>
              <a:rPr sz="3000" b="0" spc="-10" dirty="0">
                <a:latin typeface="Calibri Light"/>
                <a:cs typeface="Calibri Light"/>
              </a:rPr>
              <a:t>allow </a:t>
            </a:r>
            <a:r>
              <a:rPr sz="3000" b="0" spc="-5" dirty="0">
                <a:latin typeface="Calibri Light"/>
                <a:cs typeface="Calibri Light"/>
              </a:rPr>
              <a:t>the </a:t>
            </a:r>
            <a:r>
              <a:rPr sz="3000" b="0" spc="-10" dirty="0">
                <a:latin typeface="Calibri Light"/>
                <a:cs typeface="Calibri Light"/>
              </a:rPr>
              <a:t>young </a:t>
            </a:r>
            <a:r>
              <a:rPr sz="3000" b="0" spc="-5" dirty="0">
                <a:latin typeface="Calibri Light"/>
                <a:cs typeface="Calibri Light"/>
              </a:rPr>
              <a:t>people </a:t>
            </a:r>
            <a:r>
              <a:rPr sz="3000" b="0" spc="-15" dirty="0">
                <a:latin typeface="Calibri Light"/>
                <a:cs typeface="Calibri Light"/>
              </a:rPr>
              <a:t>across </a:t>
            </a:r>
            <a:r>
              <a:rPr sz="3000" b="0" spc="-5" dirty="0">
                <a:latin typeface="Calibri Light"/>
                <a:cs typeface="Calibri Light"/>
              </a:rPr>
              <a:t>our Islands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spc="-5" dirty="0">
                <a:latin typeface="Calibri Light"/>
                <a:cs typeface="Calibri Light"/>
              </a:rPr>
              <a:t>show </a:t>
            </a:r>
            <a:r>
              <a:rPr sz="3000" b="0" spc="-10" dirty="0">
                <a:latin typeface="Calibri Light"/>
                <a:cs typeface="Calibri Light"/>
              </a:rPr>
              <a:t>how </a:t>
            </a:r>
            <a:r>
              <a:rPr sz="3000" b="0" spc="-5" dirty="0">
                <a:latin typeface="Calibri Light"/>
                <a:cs typeface="Calibri Light"/>
              </a:rPr>
              <a:t>they saw  their </a:t>
            </a:r>
            <a:r>
              <a:rPr sz="3000" b="0" dirty="0">
                <a:latin typeface="Calibri Light"/>
                <a:cs typeface="Calibri Light"/>
              </a:rPr>
              <a:t>homes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dirty="0">
                <a:latin typeface="Calibri Light"/>
                <a:cs typeface="Calibri Light"/>
              </a:rPr>
              <a:t>a </a:t>
            </a:r>
            <a:r>
              <a:rPr sz="3000" b="0" spc="-25" dirty="0">
                <a:latin typeface="Calibri Light"/>
                <a:cs typeface="Calibri Light"/>
              </a:rPr>
              <a:t>postcard </a:t>
            </a:r>
            <a:r>
              <a:rPr sz="3000" b="0" spc="-20" dirty="0">
                <a:latin typeface="Calibri Light"/>
                <a:cs typeface="Calibri Light"/>
              </a:rPr>
              <a:t>format. </a:t>
            </a: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saw </a:t>
            </a:r>
            <a:r>
              <a:rPr sz="3000" b="0" spc="-10" dirty="0">
                <a:latin typeface="Calibri Light"/>
                <a:cs typeface="Calibri Light"/>
              </a:rPr>
              <a:t>over </a:t>
            </a:r>
            <a:r>
              <a:rPr sz="3000" b="0" dirty="0">
                <a:latin typeface="Calibri Light"/>
                <a:cs typeface="Calibri Light"/>
              </a:rPr>
              <a:t>120 </a:t>
            </a:r>
            <a:r>
              <a:rPr sz="3000" b="0" spc="-5" dirty="0">
                <a:latin typeface="Calibri Light"/>
                <a:cs typeface="Calibri Light"/>
              </a:rPr>
              <a:t>entries  </a:t>
            </a:r>
            <a:r>
              <a:rPr sz="3000" b="0" spc="-10" dirty="0">
                <a:latin typeface="Calibri Light"/>
                <a:cs typeface="Calibri Light"/>
              </a:rPr>
              <a:t>received,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spc="-5" dirty="0">
                <a:latin typeface="Calibri Light"/>
                <a:cs typeface="Calibri Light"/>
              </a:rPr>
              <a:t>this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5" dirty="0">
                <a:latin typeface="Calibri Light"/>
                <a:cs typeface="Calibri Light"/>
              </a:rPr>
              <a:t>chosen </a:t>
            </a:r>
            <a:r>
              <a:rPr sz="3000" b="0" dirty="0">
                <a:latin typeface="Calibri Light"/>
                <a:cs typeface="Calibri Light"/>
              </a:rPr>
              <a:t>9 </a:t>
            </a:r>
            <a:r>
              <a:rPr sz="3000" b="0" spc="-20" dirty="0">
                <a:latin typeface="Calibri Light"/>
                <a:cs typeface="Calibri Light"/>
              </a:rPr>
              <a:t>postcards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be </a:t>
            </a:r>
            <a:r>
              <a:rPr sz="3000" b="0" spc="-10" dirty="0">
                <a:latin typeface="Calibri Light"/>
                <a:cs typeface="Calibri Light"/>
              </a:rPr>
              <a:t>printed 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5" dirty="0">
                <a:latin typeface="Calibri Light"/>
                <a:cs typeface="Calibri Light"/>
              </a:rPr>
              <a:t>will </a:t>
            </a:r>
            <a:r>
              <a:rPr sz="3000" b="0" dirty="0">
                <a:latin typeface="Calibri Light"/>
                <a:cs typeface="Calibri Light"/>
              </a:rPr>
              <a:t>be used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send </a:t>
            </a:r>
            <a:r>
              <a:rPr sz="3000" b="0" spc="-5" dirty="0">
                <a:latin typeface="Calibri Light"/>
                <a:cs typeface="Calibri Light"/>
              </a:rPr>
              <a:t>messages of </a:t>
            </a:r>
            <a:r>
              <a:rPr sz="3000" b="0" spc="-10" dirty="0">
                <a:latin typeface="Calibri Light"/>
                <a:cs typeface="Calibri Light"/>
              </a:rPr>
              <a:t>well </a:t>
            </a:r>
            <a:r>
              <a:rPr sz="3000" b="0" dirty="0">
                <a:latin typeface="Calibri Light"/>
                <a:cs typeface="Calibri Light"/>
              </a:rPr>
              <a:t>wishes.</a:t>
            </a:r>
            <a:endParaRPr sz="3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Calibri Light"/>
              <a:cs typeface="Calibri Light"/>
            </a:endParaRPr>
          </a:p>
          <a:p>
            <a:pPr marL="12700" marR="5080" indent="-1905" algn="ctr">
              <a:lnSpc>
                <a:spcPts val="3240"/>
              </a:lnSpc>
            </a:pP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hope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5" dirty="0">
                <a:latin typeface="Calibri Light"/>
                <a:cs typeface="Calibri Light"/>
              </a:rPr>
              <a:t>enjoy viewing all the entries compiled </a:t>
            </a:r>
            <a:r>
              <a:rPr sz="3000" b="0" spc="-10" dirty="0">
                <a:latin typeface="Calibri Light"/>
                <a:cs typeface="Calibri Light"/>
              </a:rPr>
              <a:t>together </a:t>
            </a:r>
            <a:r>
              <a:rPr sz="3000" b="0" spc="-20" dirty="0">
                <a:latin typeface="Calibri Light"/>
                <a:cs typeface="Calibri Light"/>
              </a:rPr>
              <a:t>from 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0" dirty="0">
                <a:latin typeface="Calibri Light"/>
                <a:cs typeface="Calibri Light"/>
              </a:rPr>
              <a:t>that took </a:t>
            </a:r>
            <a:r>
              <a:rPr sz="3000" b="0" spc="-5" dirty="0">
                <a:latin typeface="Calibri Light"/>
                <a:cs typeface="Calibri Light"/>
              </a:rPr>
              <a:t>part. Thank </a:t>
            </a:r>
            <a:r>
              <a:rPr sz="3000" b="0" spc="-15" dirty="0">
                <a:latin typeface="Calibri Light"/>
                <a:cs typeface="Calibri Light"/>
              </a:rPr>
              <a:t>you to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15" dirty="0">
                <a:latin typeface="Calibri Light"/>
                <a:cs typeface="Calibri Light"/>
              </a:rPr>
              <a:t>person </a:t>
            </a:r>
            <a:r>
              <a:rPr sz="3000" b="0" dirty="0">
                <a:latin typeface="Calibri Light"/>
                <a:cs typeface="Calibri Light"/>
              </a:rPr>
              <a:t>who  </a:t>
            </a:r>
            <a:r>
              <a:rPr sz="3000" b="0" spc="-10" dirty="0">
                <a:latin typeface="Calibri Light"/>
                <a:cs typeface="Calibri Light"/>
              </a:rPr>
              <a:t>submitted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entry </a:t>
            </a:r>
            <a:r>
              <a:rPr sz="3000" b="0" dirty="0">
                <a:latin typeface="Calibri Light"/>
                <a:cs typeface="Calibri Light"/>
              </a:rPr>
              <a:t>–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10" dirty="0">
                <a:latin typeface="Calibri Light"/>
                <a:cs typeface="Calibri Light"/>
              </a:rPr>
              <a:t>given </a:t>
            </a:r>
            <a:r>
              <a:rPr sz="3000" b="0" dirty="0">
                <a:latin typeface="Calibri Light"/>
                <a:cs typeface="Calibri Light"/>
              </a:rPr>
              <a:t>us a </a:t>
            </a:r>
            <a:r>
              <a:rPr sz="3000" b="0" spc="-20" dirty="0">
                <a:latin typeface="Calibri Light"/>
                <a:cs typeface="Calibri Light"/>
              </a:rPr>
              <a:t>fantastic </a:t>
            </a:r>
            <a:r>
              <a:rPr sz="3000" b="0" spc="-10" dirty="0">
                <a:latin typeface="Calibri Light"/>
                <a:cs typeface="Calibri Light"/>
              </a:rPr>
              <a:t>insight </a:t>
            </a:r>
            <a:r>
              <a:rPr sz="3000" b="0" spc="-15" dirty="0">
                <a:latin typeface="Calibri Light"/>
                <a:cs typeface="Calibri Light"/>
              </a:rPr>
              <a:t>into your 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5" dirty="0">
                <a:latin typeface="Calibri Light"/>
                <a:cs typeface="Calibri Light"/>
              </a:rPr>
              <a:t>to share </a:t>
            </a:r>
            <a:r>
              <a:rPr sz="3000" b="0" spc="-5" dirty="0">
                <a:latin typeface="Calibri Light"/>
                <a:cs typeface="Calibri Light"/>
              </a:rPr>
              <a:t>with our </a:t>
            </a:r>
            <a:r>
              <a:rPr sz="3000" b="0" spc="-20" dirty="0">
                <a:latin typeface="Calibri Light"/>
                <a:cs typeface="Calibri Light"/>
              </a:rPr>
              <a:t>fellow</a:t>
            </a:r>
            <a:r>
              <a:rPr sz="3000" b="0" spc="4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Islanders.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5779" y="4831079"/>
            <a:ext cx="3520439" cy="18531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944"/>
              </a:lnSpc>
              <a:spcBef>
                <a:spcPts val="100"/>
              </a:spcBef>
            </a:pPr>
            <a:r>
              <a:rPr spc="-5" dirty="0"/>
              <a:t>ORKNEY</a:t>
            </a:r>
          </a:p>
          <a:p>
            <a:pPr algn="ctr">
              <a:lnSpc>
                <a:spcPts val="5745"/>
              </a:lnSpc>
            </a:pPr>
            <a:r>
              <a:rPr lang="en-GB" sz="5000" dirty="0" err="1"/>
              <a:t>Rousay</a:t>
            </a:r>
            <a:r>
              <a:rPr lang="en-GB" sz="5000" dirty="0"/>
              <a:t> Community School – P5,6&amp;7</a:t>
            </a:r>
            <a:endParaRPr sz="5000" dirty="0"/>
          </a:p>
        </p:txBody>
      </p:sp>
      <p:sp>
        <p:nvSpPr>
          <p:cNvPr id="3" name="object 3"/>
          <p:cNvSpPr/>
          <p:nvPr/>
        </p:nvSpPr>
        <p:spPr>
          <a:xfrm>
            <a:off x="3732276" y="3188207"/>
            <a:ext cx="4727447" cy="34289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95755" y="263652"/>
            <a:ext cx="9877043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6612" y="263652"/>
            <a:ext cx="9877043" cy="5946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birds and animals&#10;&#10;Description automatically generated with low confidence">
            <a:extLst>
              <a:ext uri="{FF2B5EF4-FFF2-40B4-BE49-F238E27FC236}">
                <a16:creationId xmlns:a16="http://schemas.microsoft.com/office/drawing/2014/main" id="{A4C16245-5C20-0DDE-CD23-C18C8270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28922"/>
            <a:ext cx="8229600" cy="58001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4" cy="5946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8572" y="455676"/>
            <a:ext cx="9134855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51432" y="455676"/>
            <a:ext cx="9089135" cy="5946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30679" y="263652"/>
            <a:ext cx="9332975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67000" y="858011"/>
            <a:ext cx="6858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C142CEDA-541B-FF2F-3C43-80928E5E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7924800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4436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C8ED86E-5CFA-0B9E-8DC9-F59325D2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71475"/>
            <a:ext cx="8153400" cy="61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8517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3631C85-BC08-6E5A-41EC-B16A4C12E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98" y="228600"/>
            <a:ext cx="8331203" cy="6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062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3F65735-2E8B-904A-0ABD-81256AA7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414297"/>
            <a:ext cx="8153400" cy="602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0399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A drawing of dolphins jumping out of a window&#10;&#10;Description automatically generated with medium confidence">
            <a:extLst>
              <a:ext uri="{FF2B5EF4-FFF2-40B4-BE49-F238E27FC236}">
                <a16:creationId xmlns:a16="http://schemas.microsoft.com/office/drawing/2014/main" id="{8891EE51-9BF8-B032-E05D-59135A77B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2" b="8312"/>
          <a:stretch/>
        </p:blipFill>
        <p:spPr bwMode="auto">
          <a:xfrm>
            <a:off x="800100" y="450608"/>
            <a:ext cx="10591800" cy="59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2136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95A9A3D-7DFE-4ADF-0F3B-35694BC3C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5377" y="436033"/>
            <a:ext cx="7981245" cy="598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39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678" y="524870"/>
            <a:ext cx="10215245" cy="41859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49225" marR="142240" indent="-635" algn="ctr">
              <a:lnSpc>
                <a:spcPts val="3240"/>
              </a:lnSpc>
              <a:spcBef>
                <a:spcPts val="505"/>
              </a:spcBef>
            </a:pPr>
            <a:r>
              <a:rPr sz="3000" b="0" spc="-5" dirty="0">
                <a:latin typeface="Calibri Light"/>
                <a:cs typeface="Calibri Light"/>
              </a:rPr>
              <a:t>The Island </a:t>
            </a:r>
            <a:r>
              <a:rPr sz="3000" b="0" dirty="0">
                <a:latin typeface="Calibri Light"/>
                <a:cs typeface="Calibri Light"/>
              </a:rPr>
              <a:t>Games </a:t>
            </a:r>
            <a:r>
              <a:rPr sz="3000" b="0" spc="-30" dirty="0">
                <a:latin typeface="Calibri Light"/>
                <a:cs typeface="Calibri Light"/>
              </a:rPr>
              <a:t>Postcard </a:t>
            </a:r>
            <a:r>
              <a:rPr sz="3000" b="0" spc="-5" dirty="0">
                <a:latin typeface="Calibri Light"/>
                <a:cs typeface="Calibri Light"/>
              </a:rPr>
              <a:t>Competition </a:t>
            </a:r>
            <a:r>
              <a:rPr sz="3000" b="0" spc="-15" dirty="0">
                <a:latin typeface="Calibri Light"/>
                <a:cs typeface="Calibri Light"/>
              </a:rPr>
              <a:t>was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opportunity </a:t>
            </a:r>
            <a:r>
              <a:rPr sz="3000" b="0" spc="-15" dirty="0">
                <a:latin typeface="Calibri Light"/>
                <a:cs typeface="Calibri Light"/>
              </a:rPr>
              <a:t>to  </a:t>
            </a:r>
            <a:r>
              <a:rPr sz="3000" b="0" spc="-10" dirty="0">
                <a:latin typeface="Calibri Light"/>
                <a:cs typeface="Calibri Light"/>
              </a:rPr>
              <a:t>allow </a:t>
            </a:r>
            <a:r>
              <a:rPr sz="3000" b="0" spc="-5" dirty="0">
                <a:latin typeface="Calibri Light"/>
                <a:cs typeface="Calibri Light"/>
              </a:rPr>
              <a:t>the </a:t>
            </a:r>
            <a:r>
              <a:rPr sz="3000" b="0" spc="-10" dirty="0">
                <a:latin typeface="Calibri Light"/>
                <a:cs typeface="Calibri Light"/>
              </a:rPr>
              <a:t>young </a:t>
            </a:r>
            <a:r>
              <a:rPr sz="3000" b="0" spc="-5" dirty="0">
                <a:latin typeface="Calibri Light"/>
                <a:cs typeface="Calibri Light"/>
              </a:rPr>
              <a:t>people </a:t>
            </a:r>
            <a:r>
              <a:rPr sz="3000" b="0" spc="-15" dirty="0">
                <a:latin typeface="Calibri Light"/>
                <a:cs typeface="Calibri Light"/>
              </a:rPr>
              <a:t>across </a:t>
            </a:r>
            <a:r>
              <a:rPr sz="3000" b="0" spc="-5" dirty="0">
                <a:latin typeface="Calibri Light"/>
                <a:cs typeface="Calibri Light"/>
              </a:rPr>
              <a:t>our Islands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spc="-5" dirty="0">
                <a:latin typeface="Calibri Light"/>
                <a:cs typeface="Calibri Light"/>
              </a:rPr>
              <a:t>show </a:t>
            </a:r>
            <a:r>
              <a:rPr sz="3000" b="0" spc="-10" dirty="0">
                <a:latin typeface="Calibri Light"/>
                <a:cs typeface="Calibri Light"/>
              </a:rPr>
              <a:t>how </a:t>
            </a:r>
            <a:r>
              <a:rPr sz="3000" b="0" spc="-5" dirty="0">
                <a:latin typeface="Calibri Light"/>
                <a:cs typeface="Calibri Light"/>
              </a:rPr>
              <a:t>they saw  their </a:t>
            </a:r>
            <a:r>
              <a:rPr sz="3000" b="0" dirty="0">
                <a:latin typeface="Calibri Light"/>
                <a:cs typeface="Calibri Light"/>
              </a:rPr>
              <a:t>homes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dirty="0">
                <a:latin typeface="Calibri Light"/>
                <a:cs typeface="Calibri Light"/>
              </a:rPr>
              <a:t>a </a:t>
            </a:r>
            <a:r>
              <a:rPr sz="3000" b="0" spc="-25" dirty="0">
                <a:latin typeface="Calibri Light"/>
                <a:cs typeface="Calibri Light"/>
              </a:rPr>
              <a:t>postcard </a:t>
            </a:r>
            <a:r>
              <a:rPr sz="3000" b="0" spc="-20" dirty="0">
                <a:latin typeface="Calibri Light"/>
                <a:cs typeface="Calibri Light"/>
              </a:rPr>
              <a:t>format. </a:t>
            </a: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saw </a:t>
            </a:r>
            <a:r>
              <a:rPr sz="3000" b="0" spc="-10" dirty="0">
                <a:latin typeface="Calibri Light"/>
                <a:cs typeface="Calibri Light"/>
              </a:rPr>
              <a:t>over </a:t>
            </a:r>
            <a:r>
              <a:rPr sz="3000" b="0" dirty="0">
                <a:latin typeface="Calibri Light"/>
                <a:cs typeface="Calibri Light"/>
              </a:rPr>
              <a:t>120 </a:t>
            </a:r>
            <a:r>
              <a:rPr sz="3000" b="0" spc="-5" dirty="0">
                <a:latin typeface="Calibri Light"/>
                <a:cs typeface="Calibri Light"/>
              </a:rPr>
              <a:t>entries  </a:t>
            </a:r>
            <a:r>
              <a:rPr sz="3000" b="0" spc="-10" dirty="0">
                <a:latin typeface="Calibri Light"/>
                <a:cs typeface="Calibri Light"/>
              </a:rPr>
              <a:t>received,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spc="-5" dirty="0">
                <a:latin typeface="Calibri Light"/>
                <a:cs typeface="Calibri Light"/>
              </a:rPr>
              <a:t>this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5" dirty="0">
                <a:latin typeface="Calibri Light"/>
                <a:cs typeface="Calibri Light"/>
              </a:rPr>
              <a:t>chosen </a:t>
            </a:r>
            <a:r>
              <a:rPr sz="3000" b="0" dirty="0">
                <a:latin typeface="Calibri Light"/>
                <a:cs typeface="Calibri Light"/>
              </a:rPr>
              <a:t>9 </a:t>
            </a:r>
            <a:r>
              <a:rPr sz="3000" b="0" spc="-20" dirty="0">
                <a:latin typeface="Calibri Light"/>
                <a:cs typeface="Calibri Light"/>
              </a:rPr>
              <a:t>postcards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be </a:t>
            </a:r>
            <a:r>
              <a:rPr sz="3000" b="0" spc="-10" dirty="0">
                <a:latin typeface="Calibri Light"/>
                <a:cs typeface="Calibri Light"/>
              </a:rPr>
              <a:t>printed 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5" dirty="0">
                <a:latin typeface="Calibri Light"/>
                <a:cs typeface="Calibri Light"/>
              </a:rPr>
              <a:t>will </a:t>
            </a:r>
            <a:r>
              <a:rPr sz="3000" b="0" dirty="0">
                <a:latin typeface="Calibri Light"/>
                <a:cs typeface="Calibri Light"/>
              </a:rPr>
              <a:t>be used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send </a:t>
            </a:r>
            <a:r>
              <a:rPr sz="3000" b="0" spc="-5" dirty="0">
                <a:latin typeface="Calibri Light"/>
                <a:cs typeface="Calibri Light"/>
              </a:rPr>
              <a:t>messages of </a:t>
            </a:r>
            <a:r>
              <a:rPr sz="3000" b="0" spc="-10" dirty="0">
                <a:latin typeface="Calibri Light"/>
                <a:cs typeface="Calibri Light"/>
              </a:rPr>
              <a:t>well </a:t>
            </a:r>
            <a:r>
              <a:rPr sz="3000" b="0" dirty="0">
                <a:latin typeface="Calibri Light"/>
                <a:cs typeface="Calibri Light"/>
              </a:rPr>
              <a:t>wishes.</a:t>
            </a:r>
            <a:endParaRPr sz="3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Calibri Light"/>
              <a:cs typeface="Calibri Light"/>
            </a:endParaRPr>
          </a:p>
          <a:p>
            <a:pPr marL="12700" marR="5080" indent="-1905" algn="ctr">
              <a:lnSpc>
                <a:spcPts val="3240"/>
              </a:lnSpc>
            </a:pP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hope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5" dirty="0">
                <a:latin typeface="Calibri Light"/>
                <a:cs typeface="Calibri Light"/>
              </a:rPr>
              <a:t>enjoy viewing all the entries compiled </a:t>
            </a:r>
            <a:r>
              <a:rPr sz="3000" b="0" spc="-10" dirty="0">
                <a:latin typeface="Calibri Light"/>
                <a:cs typeface="Calibri Light"/>
              </a:rPr>
              <a:t>together </a:t>
            </a:r>
            <a:r>
              <a:rPr sz="3000" b="0" spc="-20" dirty="0">
                <a:latin typeface="Calibri Light"/>
                <a:cs typeface="Calibri Light"/>
              </a:rPr>
              <a:t>from 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0" dirty="0">
                <a:latin typeface="Calibri Light"/>
                <a:cs typeface="Calibri Light"/>
              </a:rPr>
              <a:t>that took </a:t>
            </a:r>
            <a:r>
              <a:rPr sz="3000" b="0" spc="-5" dirty="0">
                <a:latin typeface="Calibri Light"/>
                <a:cs typeface="Calibri Light"/>
              </a:rPr>
              <a:t>part. Thank </a:t>
            </a:r>
            <a:r>
              <a:rPr sz="3000" b="0" spc="-15" dirty="0">
                <a:latin typeface="Calibri Light"/>
                <a:cs typeface="Calibri Light"/>
              </a:rPr>
              <a:t>you to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15" dirty="0">
                <a:latin typeface="Calibri Light"/>
                <a:cs typeface="Calibri Light"/>
              </a:rPr>
              <a:t>person </a:t>
            </a:r>
            <a:r>
              <a:rPr sz="3000" b="0" dirty="0">
                <a:latin typeface="Calibri Light"/>
                <a:cs typeface="Calibri Light"/>
              </a:rPr>
              <a:t>who  </a:t>
            </a:r>
            <a:r>
              <a:rPr sz="3000" b="0" spc="-10" dirty="0">
                <a:latin typeface="Calibri Light"/>
                <a:cs typeface="Calibri Light"/>
              </a:rPr>
              <a:t>submitted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entry </a:t>
            </a:r>
            <a:r>
              <a:rPr sz="3000" b="0" dirty="0">
                <a:latin typeface="Calibri Light"/>
                <a:cs typeface="Calibri Light"/>
              </a:rPr>
              <a:t>–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10" dirty="0">
                <a:latin typeface="Calibri Light"/>
                <a:cs typeface="Calibri Light"/>
              </a:rPr>
              <a:t>given </a:t>
            </a:r>
            <a:r>
              <a:rPr sz="3000" b="0" dirty="0">
                <a:latin typeface="Calibri Light"/>
                <a:cs typeface="Calibri Light"/>
              </a:rPr>
              <a:t>us a </a:t>
            </a:r>
            <a:r>
              <a:rPr sz="3000" b="0" spc="-20" dirty="0">
                <a:latin typeface="Calibri Light"/>
                <a:cs typeface="Calibri Light"/>
              </a:rPr>
              <a:t>fantastic </a:t>
            </a:r>
            <a:r>
              <a:rPr sz="3000" b="0" spc="-10" dirty="0">
                <a:latin typeface="Calibri Light"/>
                <a:cs typeface="Calibri Light"/>
              </a:rPr>
              <a:t>insight </a:t>
            </a:r>
            <a:r>
              <a:rPr sz="3000" b="0" spc="-15" dirty="0">
                <a:latin typeface="Calibri Light"/>
                <a:cs typeface="Calibri Light"/>
              </a:rPr>
              <a:t>into your 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5" dirty="0">
                <a:latin typeface="Calibri Light"/>
                <a:cs typeface="Calibri Light"/>
              </a:rPr>
              <a:t>to share </a:t>
            </a:r>
            <a:r>
              <a:rPr sz="3000" b="0" spc="-5" dirty="0">
                <a:latin typeface="Calibri Light"/>
                <a:cs typeface="Calibri Light"/>
              </a:rPr>
              <a:t>with our </a:t>
            </a:r>
            <a:r>
              <a:rPr sz="3000" b="0" spc="-20" dirty="0">
                <a:latin typeface="Calibri Light"/>
                <a:cs typeface="Calibri Light"/>
              </a:rPr>
              <a:t>fellow</a:t>
            </a:r>
            <a:r>
              <a:rPr sz="3000" b="0" spc="4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Islanders.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5779" y="4831079"/>
            <a:ext cx="3520439" cy="18531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678" y="524870"/>
            <a:ext cx="10215245" cy="41859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49225" marR="142240" indent="-635" algn="ctr">
              <a:lnSpc>
                <a:spcPts val="3240"/>
              </a:lnSpc>
              <a:spcBef>
                <a:spcPts val="505"/>
              </a:spcBef>
            </a:pPr>
            <a:r>
              <a:rPr sz="3000" b="0" spc="-5" dirty="0">
                <a:latin typeface="Calibri Light"/>
                <a:cs typeface="Calibri Light"/>
              </a:rPr>
              <a:t>The Island </a:t>
            </a:r>
            <a:r>
              <a:rPr sz="3000" b="0" dirty="0">
                <a:latin typeface="Calibri Light"/>
                <a:cs typeface="Calibri Light"/>
              </a:rPr>
              <a:t>Games </a:t>
            </a:r>
            <a:r>
              <a:rPr sz="3000" b="0" spc="-30" dirty="0">
                <a:latin typeface="Calibri Light"/>
                <a:cs typeface="Calibri Light"/>
              </a:rPr>
              <a:t>Postcard </a:t>
            </a:r>
            <a:r>
              <a:rPr sz="3000" b="0" spc="-5" dirty="0">
                <a:latin typeface="Calibri Light"/>
                <a:cs typeface="Calibri Light"/>
              </a:rPr>
              <a:t>Competition </a:t>
            </a:r>
            <a:r>
              <a:rPr sz="3000" b="0" spc="-15" dirty="0">
                <a:latin typeface="Calibri Light"/>
                <a:cs typeface="Calibri Light"/>
              </a:rPr>
              <a:t>was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opportunity </a:t>
            </a:r>
            <a:r>
              <a:rPr sz="3000" b="0" spc="-15" dirty="0">
                <a:latin typeface="Calibri Light"/>
                <a:cs typeface="Calibri Light"/>
              </a:rPr>
              <a:t>to  </a:t>
            </a:r>
            <a:r>
              <a:rPr sz="3000" b="0" spc="-10" dirty="0">
                <a:latin typeface="Calibri Light"/>
                <a:cs typeface="Calibri Light"/>
              </a:rPr>
              <a:t>allow </a:t>
            </a:r>
            <a:r>
              <a:rPr sz="3000" b="0" spc="-5" dirty="0">
                <a:latin typeface="Calibri Light"/>
                <a:cs typeface="Calibri Light"/>
              </a:rPr>
              <a:t>the </a:t>
            </a:r>
            <a:r>
              <a:rPr sz="3000" b="0" spc="-10" dirty="0">
                <a:latin typeface="Calibri Light"/>
                <a:cs typeface="Calibri Light"/>
              </a:rPr>
              <a:t>young </a:t>
            </a:r>
            <a:r>
              <a:rPr sz="3000" b="0" spc="-5" dirty="0">
                <a:latin typeface="Calibri Light"/>
                <a:cs typeface="Calibri Light"/>
              </a:rPr>
              <a:t>people </a:t>
            </a:r>
            <a:r>
              <a:rPr sz="3000" b="0" spc="-15" dirty="0">
                <a:latin typeface="Calibri Light"/>
                <a:cs typeface="Calibri Light"/>
              </a:rPr>
              <a:t>across </a:t>
            </a:r>
            <a:r>
              <a:rPr sz="3000" b="0" spc="-5" dirty="0">
                <a:latin typeface="Calibri Light"/>
                <a:cs typeface="Calibri Light"/>
              </a:rPr>
              <a:t>our Islands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spc="-5" dirty="0">
                <a:latin typeface="Calibri Light"/>
                <a:cs typeface="Calibri Light"/>
              </a:rPr>
              <a:t>show </a:t>
            </a:r>
            <a:r>
              <a:rPr sz="3000" b="0" spc="-10" dirty="0">
                <a:latin typeface="Calibri Light"/>
                <a:cs typeface="Calibri Light"/>
              </a:rPr>
              <a:t>how </a:t>
            </a:r>
            <a:r>
              <a:rPr sz="3000" b="0" spc="-5" dirty="0">
                <a:latin typeface="Calibri Light"/>
                <a:cs typeface="Calibri Light"/>
              </a:rPr>
              <a:t>they saw  their </a:t>
            </a:r>
            <a:r>
              <a:rPr sz="3000" b="0" dirty="0">
                <a:latin typeface="Calibri Light"/>
                <a:cs typeface="Calibri Light"/>
              </a:rPr>
              <a:t>homes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dirty="0">
                <a:latin typeface="Calibri Light"/>
                <a:cs typeface="Calibri Light"/>
              </a:rPr>
              <a:t>a </a:t>
            </a:r>
            <a:r>
              <a:rPr sz="3000" b="0" spc="-25" dirty="0">
                <a:latin typeface="Calibri Light"/>
                <a:cs typeface="Calibri Light"/>
              </a:rPr>
              <a:t>postcard </a:t>
            </a:r>
            <a:r>
              <a:rPr sz="3000" b="0" spc="-20" dirty="0">
                <a:latin typeface="Calibri Light"/>
                <a:cs typeface="Calibri Light"/>
              </a:rPr>
              <a:t>format. </a:t>
            </a: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saw </a:t>
            </a:r>
            <a:r>
              <a:rPr sz="3000" b="0" spc="-10" dirty="0">
                <a:latin typeface="Calibri Light"/>
                <a:cs typeface="Calibri Light"/>
              </a:rPr>
              <a:t>over </a:t>
            </a:r>
            <a:r>
              <a:rPr sz="3000" b="0" dirty="0">
                <a:latin typeface="Calibri Light"/>
                <a:cs typeface="Calibri Light"/>
              </a:rPr>
              <a:t>120 </a:t>
            </a:r>
            <a:r>
              <a:rPr sz="3000" b="0" spc="-5" dirty="0">
                <a:latin typeface="Calibri Light"/>
                <a:cs typeface="Calibri Light"/>
              </a:rPr>
              <a:t>entries  </a:t>
            </a:r>
            <a:r>
              <a:rPr sz="3000" b="0" spc="-10" dirty="0">
                <a:latin typeface="Calibri Light"/>
                <a:cs typeface="Calibri Light"/>
              </a:rPr>
              <a:t>received,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15" dirty="0">
                <a:latin typeface="Calibri Light"/>
                <a:cs typeface="Calibri Light"/>
              </a:rPr>
              <a:t>through </a:t>
            </a:r>
            <a:r>
              <a:rPr sz="3000" b="0" spc="-5" dirty="0">
                <a:latin typeface="Calibri Light"/>
                <a:cs typeface="Calibri Light"/>
              </a:rPr>
              <a:t>this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5" dirty="0">
                <a:latin typeface="Calibri Light"/>
                <a:cs typeface="Calibri Light"/>
              </a:rPr>
              <a:t>chosen </a:t>
            </a:r>
            <a:r>
              <a:rPr sz="3000" b="0" dirty="0">
                <a:latin typeface="Calibri Light"/>
                <a:cs typeface="Calibri Light"/>
              </a:rPr>
              <a:t>9 </a:t>
            </a:r>
            <a:r>
              <a:rPr sz="3000" b="0" spc="-20" dirty="0">
                <a:latin typeface="Calibri Light"/>
                <a:cs typeface="Calibri Light"/>
              </a:rPr>
              <a:t>postcards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be </a:t>
            </a:r>
            <a:r>
              <a:rPr sz="3000" b="0" spc="-10" dirty="0">
                <a:latin typeface="Calibri Light"/>
                <a:cs typeface="Calibri Light"/>
              </a:rPr>
              <a:t>printed  </a:t>
            </a:r>
            <a:r>
              <a:rPr sz="3000" b="0" dirty="0">
                <a:latin typeface="Calibri Light"/>
                <a:cs typeface="Calibri Light"/>
              </a:rPr>
              <a:t>and </a:t>
            </a:r>
            <a:r>
              <a:rPr sz="3000" b="0" spc="-5" dirty="0">
                <a:latin typeface="Calibri Light"/>
                <a:cs typeface="Calibri Light"/>
              </a:rPr>
              <a:t>will </a:t>
            </a:r>
            <a:r>
              <a:rPr sz="3000" b="0" dirty="0">
                <a:latin typeface="Calibri Light"/>
                <a:cs typeface="Calibri Light"/>
              </a:rPr>
              <a:t>be used </a:t>
            </a:r>
            <a:r>
              <a:rPr sz="3000" b="0" spc="-15" dirty="0">
                <a:latin typeface="Calibri Light"/>
                <a:cs typeface="Calibri Light"/>
              </a:rPr>
              <a:t>to </a:t>
            </a:r>
            <a:r>
              <a:rPr sz="3000" b="0" dirty="0">
                <a:latin typeface="Calibri Light"/>
                <a:cs typeface="Calibri Light"/>
              </a:rPr>
              <a:t>send </a:t>
            </a:r>
            <a:r>
              <a:rPr sz="3000" b="0" spc="-5" dirty="0">
                <a:latin typeface="Calibri Light"/>
                <a:cs typeface="Calibri Light"/>
              </a:rPr>
              <a:t>messages of </a:t>
            </a:r>
            <a:r>
              <a:rPr sz="3000" b="0" spc="-10" dirty="0">
                <a:latin typeface="Calibri Light"/>
                <a:cs typeface="Calibri Light"/>
              </a:rPr>
              <a:t>well </a:t>
            </a:r>
            <a:r>
              <a:rPr sz="3000" b="0" dirty="0">
                <a:latin typeface="Calibri Light"/>
                <a:cs typeface="Calibri Light"/>
              </a:rPr>
              <a:t>wishes.</a:t>
            </a:r>
            <a:endParaRPr sz="3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Calibri Light"/>
              <a:cs typeface="Calibri Light"/>
            </a:endParaRPr>
          </a:p>
          <a:p>
            <a:pPr marL="12700" marR="5080" indent="-1905" algn="ctr">
              <a:lnSpc>
                <a:spcPts val="3240"/>
              </a:lnSpc>
            </a:pPr>
            <a:r>
              <a:rPr sz="3000" b="0" spc="-60" dirty="0">
                <a:latin typeface="Calibri Light"/>
                <a:cs typeface="Calibri Light"/>
              </a:rPr>
              <a:t>We </a:t>
            </a:r>
            <a:r>
              <a:rPr sz="3000" b="0" spc="-5" dirty="0">
                <a:latin typeface="Calibri Light"/>
                <a:cs typeface="Calibri Light"/>
              </a:rPr>
              <a:t>hope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5" dirty="0">
                <a:latin typeface="Calibri Light"/>
                <a:cs typeface="Calibri Light"/>
              </a:rPr>
              <a:t>enjoy viewing all the entries compiled </a:t>
            </a:r>
            <a:r>
              <a:rPr sz="3000" b="0" spc="-10" dirty="0">
                <a:latin typeface="Calibri Light"/>
                <a:cs typeface="Calibri Light"/>
              </a:rPr>
              <a:t>together </a:t>
            </a:r>
            <a:r>
              <a:rPr sz="3000" b="0" spc="-20" dirty="0">
                <a:latin typeface="Calibri Light"/>
                <a:cs typeface="Calibri Light"/>
              </a:rPr>
              <a:t>from 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0" dirty="0">
                <a:latin typeface="Calibri Light"/>
                <a:cs typeface="Calibri Light"/>
              </a:rPr>
              <a:t>that took </a:t>
            </a:r>
            <a:r>
              <a:rPr sz="3000" b="0" spc="-5" dirty="0">
                <a:latin typeface="Calibri Light"/>
                <a:cs typeface="Calibri Light"/>
              </a:rPr>
              <a:t>part. Thank </a:t>
            </a:r>
            <a:r>
              <a:rPr sz="3000" b="0" spc="-15" dirty="0">
                <a:latin typeface="Calibri Light"/>
                <a:cs typeface="Calibri Light"/>
              </a:rPr>
              <a:t>you to </a:t>
            </a:r>
            <a:r>
              <a:rPr sz="3000" b="0" dirty="0">
                <a:latin typeface="Calibri Light"/>
                <a:cs typeface="Calibri Light"/>
              </a:rPr>
              <a:t>each </a:t>
            </a:r>
            <a:r>
              <a:rPr sz="3000" b="0" spc="-15" dirty="0">
                <a:latin typeface="Calibri Light"/>
                <a:cs typeface="Calibri Light"/>
              </a:rPr>
              <a:t>person </a:t>
            </a:r>
            <a:r>
              <a:rPr sz="3000" b="0" dirty="0">
                <a:latin typeface="Calibri Light"/>
                <a:cs typeface="Calibri Light"/>
              </a:rPr>
              <a:t>who  </a:t>
            </a:r>
            <a:r>
              <a:rPr sz="3000" b="0" spc="-10" dirty="0">
                <a:latin typeface="Calibri Light"/>
                <a:cs typeface="Calibri Light"/>
              </a:rPr>
              <a:t>submitted </a:t>
            </a:r>
            <a:r>
              <a:rPr sz="3000" b="0" dirty="0">
                <a:latin typeface="Calibri Light"/>
                <a:cs typeface="Calibri Light"/>
              </a:rPr>
              <a:t>an </a:t>
            </a:r>
            <a:r>
              <a:rPr sz="3000" b="0" spc="-5" dirty="0">
                <a:latin typeface="Calibri Light"/>
                <a:cs typeface="Calibri Light"/>
              </a:rPr>
              <a:t>entry </a:t>
            </a:r>
            <a:r>
              <a:rPr sz="3000" b="0" dirty="0">
                <a:latin typeface="Calibri Light"/>
                <a:cs typeface="Calibri Light"/>
              </a:rPr>
              <a:t>– </a:t>
            </a:r>
            <a:r>
              <a:rPr sz="3000" b="0" spc="-15" dirty="0">
                <a:latin typeface="Calibri Light"/>
                <a:cs typeface="Calibri Light"/>
              </a:rPr>
              <a:t>you </a:t>
            </a:r>
            <a:r>
              <a:rPr sz="3000" b="0" spc="-20" dirty="0">
                <a:latin typeface="Calibri Light"/>
                <a:cs typeface="Calibri Light"/>
              </a:rPr>
              <a:t>have </a:t>
            </a:r>
            <a:r>
              <a:rPr sz="3000" b="0" spc="-10" dirty="0">
                <a:latin typeface="Calibri Light"/>
                <a:cs typeface="Calibri Light"/>
              </a:rPr>
              <a:t>given </a:t>
            </a:r>
            <a:r>
              <a:rPr sz="3000" b="0" dirty="0">
                <a:latin typeface="Calibri Light"/>
                <a:cs typeface="Calibri Light"/>
              </a:rPr>
              <a:t>us a </a:t>
            </a:r>
            <a:r>
              <a:rPr sz="3000" b="0" spc="-20" dirty="0">
                <a:latin typeface="Calibri Light"/>
                <a:cs typeface="Calibri Light"/>
              </a:rPr>
              <a:t>fantastic </a:t>
            </a:r>
            <a:r>
              <a:rPr sz="3000" b="0" spc="-10" dirty="0">
                <a:latin typeface="Calibri Light"/>
                <a:cs typeface="Calibri Light"/>
              </a:rPr>
              <a:t>insight </a:t>
            </a:r>
            <a:r>
              <a:rPr sz="3000" b="0" spc="-15" dirty="0">
                <a:latin typeface="Calibri Light"/>
                <a:cs typeface="Calibri Light"/>
              </a:rPr>
              <a:t>into your  </a:t>
            </a:r>
            <a:r>
              <a:rPr sz="3000" b="0" spc="-5" dirty="0">
                <a:latin typeface="Calibri Light"/>
                <a:cs typeface="Calibri Light"/>
              </a:rPr>
              <a:t>Island </a:t>
            </a:r>
            <a:r>
              <a:rPr sz="3000" b="0" spc="-15" dirty="0">
                <a:latin typeface="Calibri Light"/>
                <a:cs typeface="Calibri Light"/>
              </a:rPr>
              <a:t>to share </a:t>
            </a:r>
            <a:r>
              <a:rPr sz="3000" b="0" spc="-5" dirty="0">
                <a:latin typeface="Calibri Light"/>
                <a:cs typeface="Calibri Light"/>
              </a:rPr>
              <a:t>with our </a:t>
            </a:r>
            <a:r>
              <a:rPr sz="3000" b="0" spc="-20" dirty="0">
                <a:latin typeface="Calibri Light"/>
                <a:cs typeface="Calibri Light"/>
              </a:rPr>
              <a:t>fellow</a:t>
            </a:r>
            <a:r>
              <a:rPr sz="3000" b="0" spc="45" dirty="0">
                <a:latin typeface="Calibri Light"/>
                <a:cs typeface="Calibri Light"/>
              </a:rPr>
              <a:t> </a:t>
            </a:r>
            <a:r>
              <a:rPr sz="3000" b="0" spc="-10" dirty="0">
                <a:latin typeface="Calibri Light"/>
                <a:cs typeface="Calibri Light"/>
              </a:rPr>
              <a:t>Islanders.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5779" y="4831079"/>
            <a:ext cx="3520439" cy="18531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944"/>
              </a:lnSpc>
              <a:spcBef>
                <a:spcPts val="100"/>
              </a:spcBef>
            </a:pPr>
            <a:r>
              <a:rPr spc="-5" dirty="0"/>
              <a:t>SAAREMAA</a:t>
            </a:r>
          </a:p>
          <a:p>
            <a:pPr algn="ctr">
              <a:lnSpc>
                <a:spcPts val="5745"/>
              </a:lnSpc>
            </a:pPr>
            <a:r>
              <a:rPr sz="5000" dirty="0"/>
              <a:t>Kuressaare </a:t>
            </a:r>
            <a:r>
              <a:rPr sz="5000" spc="-5" dirty="0"/>
              <a:t>Kunstikool </a:t>
            </a:r>
            <a:r>
              <a:rPr sz="5000" dirty="0"/>
              <a:t>– age 9 </a:t>
            </a:r>
            <a:r>
              <a:rPr sz="5000" spc="-5" dirty="0"/>
              <a:t>to</a:t>
            </a:r>
            <a:r>
              <a:rPr sz="5000" spc="-50" dirty="0"/>
              <a:t> </a:t>
            </a:r>
            <a:r>
              <a:rPr sz="5000" spc="-5" dirty="0"/>
              <a:t>14</a:t>
            </a:r>
            <a:endParaRPr sz="5000"/>
          </a:p>
        </p:txBody>
      </p:sp>
      <p:sp>
        <p:nvSpPr>
          <p:cNvPr id="3" name="object 3"/>
          <p:cNvSpPr/>
          <p:nvPr/>
        </p:nvSpPr>
        <p:spPr>
          <a:xfrm>
            <a:off x="3506723" y="3296411"/>
            <a:ext cx="5178550" cy="220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1639" y="384047"/>
            <a:ext cx="8808719" cy="6065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1432" y="455676"/>
            <a:ext cx="9089135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2679" y="685800"/>
            <a:ext cx="7679434" cy="5486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4916" y="502920"/>
            <a:ext cx="8202167" cy="5852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36520" y="455676"/>
            <a:ext cx="6193535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6611" y="263652"/>
            <a:ext cx="9877043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3392" y="312420"/>
            <a:ext cx="8205215" cy="5897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5751" y="455676"/>
            <a:ext cx="8540496" cy="5946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783</Words>
  <Application>Microsoft Office PowerPoint</Application>
  <PresentationFormat>Widescreen</PresentationFormat>
  <Paragraphs>38</Paragraphs>
  <Slides>148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2" baseType="lpstr">
      <vt:lpstr>72 Light</vt:lpstr>
      <vt:lpstr>Calibri</vt:lpstr>
      <vt:lpstr>Calibri Light</vt:lpstr>
      <vt:lpstr>Office Theme</vt:lpstr>
      <vt:lpstr>PowerPoint Presentation</vt:lpstr>
      <vt:lpstr>PowerPoint Presentation</vt:lpstr>
      <vt:lpstr>GIBRALTAR Gibraltar Middle School – year 5 and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JERSEY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ORKNEY Rousay Community School – P5,6&amp;7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SAAREMAA Kuressaare Kunstikool – age 9 to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SARK Sark School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WESTERN ISLES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GIBRALTAR</dc:title>
  <dc:creator>Kershaw, Jade</dc:creator>
  <cp:lastModifiedBy>Kershaw, Jade</cp:lastModifiedBy>
  <cp:revision>4</cp:revision>
  <dcterms:created xsi:type="dcterms:W3CDTF">2023-06-23T12:47:09Z</dcterms:created>
  <dcterms:modified xsi:type="dcterms:W3CDTF">2023-06-27T10:35:24Z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2023-06-23T00:00:00Z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2023-06-23T00:00:00Z</vt:filetime>
  </property>
</Properties>
</file>